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9"/>
  </p:notesMasterIdLst>
  <p:sldIdLst>
    <p:sldId id="256" r:id="rId2"/>
    <p:sldId id="257" r:id="rId3"/>
    <p:sldId id="423" r:id="rId4"/>
    <p:sldId id="424" r:id="rId5"/>
    <p:sldId id="473" r:id="rId6"/>
    <p:sldId id="472" r:id="rId7"/>
    <p:sldId id="428" r:id="rId8"/>
    <p:sldId id="474" r:id="rId9"/>
    <p:sldId id="430" r:id="rId10"/>
    <p:sldId id="422" r:id="rId11"/>
    <p:sldId id="438" r:id="rId12"/>
    <p:sldId id="447" r:id="rId13"/>
    <p:sldId id="460" r:id="rId14"/>
    <p:sldId id="461" r:id="rId15"/>
    <p:sldId id="449" r:id="rId16"/>
    <p:sldId id="475" r:id="rId17"/>
    <p:sldId id="463" r:id="rId18"/>
    <p:sldId id="464" r:id="rId19"/>
    <p:sldId id="471" r:id="rId20"/>
    <p:sldId id="450" r:id="rId21"/>
    <p:sldId id="467" r:id="rId22"/>
    <p:sldId id="468" r:id="rId23"/>
    <p:sldId id="451" r:id="rId24"/>
    <p:sldId id="452" r:id="rId25"/>
    <p:sldId id="469" r:id="rId26"/>
    <p:sldId id="470" r:id="rId27"/>
    <p:sldId id="278" r:id="rId28"/>
  </p:sldIdLst>
  <p:sldSz cx="12192000" cy="6943725"/>
  <p:notesSz cx="6858000" cy="9144000"/>
  <p:defaultTextStyle>
    <a:defPPr>
      <a:defRPr lang="zh-CN"/>
    </a:defPPr>
    <a:lvl1pPr marL="0" algn="l" defTabSz="1224656" rtl="0" eaLnBrk="1" latinLnBrk="0" hangingPunct="1">
      <a:defRPr sz="2411" kern="1200">
        <a:solidFill>
          <a:schemeClr val="tx1"/>
        </a:solidFill>
        <a:latin typeface="+mn-lt"/>
        <a:ea typeface="+mn-ea"/>
        <a:cs typeface="+mn-cs"/>
      </a:defRPr>
    </a:lvl1pPr>
    <a:lvl2pPr marL="612328" algn="l" defTabSz="1224656" rtl="0" eaLnBrk="1" latinLnBrk="0" hangingPunct="1">
      <a:defRPr sz="2411" kern="1200">
        <a:solidFill>
          <a:schemeClr val="tx1"/>
        </a:solidFill>
        <a:latin typeface="+mn-lt"/>
        <a:ea typeface="+mn-ea"/>
        <a:cs typeface="+mn-cs"/>
      </a:defRPr>
    </a:lvl2pPr>
    <a:lvl3pPr marL="1224656" algn="l" defTabSz="1224656" rtl="0" eaLnBrk="1" latinLnBrk="0" hangingPunct="1">
      <a:defRPr sz="2411" kern="1200">
        <a:solidFill>
          <a:schemeClr val="tx1"/>
        </a:solidFill>
        <a:latin typeface="+mn-lt"/>
        <a:ea typeface="+mn-ea"/>
        <a:cs typeface="+mn-cs"/>
      </a:defRPr>
    </a:lvl3pPr>
    <a:lvl4pPr marL="1836984" algn="l" defTabSz="1224656" rtl="0" eaLnBrk="1" latinLnBrk="0" hangingPunct="1">
      <a:defRPr sz="2411" kern="1200">
        <a:solidFill>
          <a:schemeClr val="tx1"/>
        </a:solidFill>
        <a:latin typeface="+mn-lt"/>
        <a:ea typeface="+mn-ea"/>
        <a:cs typeface="+mn-cs"/>
      </a:defRPr>
    </a:lvl4pPr>
    <a:lvl5pPr marL="2449312" algn="l" defTabSz="1224656" rtl="0" eaLnBrk="1" latinLnBrk="0" hangingPunct="1">
      <a:defRPr sz="2411" kern="1200">
        <a:solidFill>
          <a:schemeClr val="tx1"/>
        </a:solidFill>
        <a:latin typeface="+mn-lt"/>
        <a:ea typeface="+mn-ea"/>
        <a:cs typeface="+mn-cs"/>
      </a:defRPr>
    </a:lvl5pPr>
    <a:lvl6pPr marL="3061640" algn="l" defTabSz="1224656" rtl="0" eaLnBrk="1" latinLnBrk="0" hangingPunct="1">
      <a:defRPr sz="2411" kern="1200">
        <a:solidFill>
          <a:schemeClr val="tx1"/>
        </a:solidFill>
        <a:latin typeface="+mn-lt"/>
        <a:ea typeface="+mn-ea"/>
        <a:cs typeface="+mn-cs"/>
      </a:defRPr>
    </a:lvl6pPr>
    <a:lvl7pPr marL="3673968" algn="l" defTabSz="1224656" rtl="0" eaLnBrk="1" latinLnBrk="0" hangingPunct="1">
      <a:defRPr sz="2411" kern="1200">
        <a:solidFill>
          <a:schemeClr val="tx1"/>
        </a:solidFill>
        <a:latin typeface="+mn-lt"/>
        <a:ea typeface="+mn-ea"/>
        <a:cs typeface="+mn-cs"/>
      </a:defRPr>
    </a:lvl7pPr>
    <a:lvl8pPr marL="4286296" algn="l" defTabSz="1224656" rtl="0" eaLnBrk="1" latinLnBrk="0" hangingPunct="1">
      <a:defRPr sz="2411" kern="1200">
        <a:solidFill>
          <a:schemeClr val="tx1"/>
        </a:solidFill>
        <a:latin typeface="+mn-lt"/>
        <a:ea typeface="+mn-ea"/>
        <a:cs typeface="+mn-cs"/>
      </a:defRPr>
    </a:lvl8pPr>
    <a:lvl9pPr marL="4898624" algn="l" defTabSz="1224656" rtl="0" eaLnBrk="1" latinLnBrk="0" hangingPunct="1">
      <a:defRPr sz="241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7"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18721435120@163.com" initials="1" lastIdx="1" clrIdx="0">
    <p:extLst>
      <p:ext uri="{19B8F6BF-5375-455C-9EA6-DF929625EA0E}">
        <p15:presenceInfo xmlns:p15="http://schemas.microsoft.com/office/powerpoint/2012/main" userId="41dfffb5c88e2ba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C780"/>
    <a:srgbClr val="EC8144"/>
    <a:srgbClr val="F46970"/>
    <a:srgbClr val="B2B2B2"/>
    <a:srgbClr val="1173B0"/>
    <a:srgbClr val="F2A849"/>
    <a:srgbClr val="F8F8F8"/>
    <a:srgbClr val="EBECED"/>
    <a:srgbClr val="333333"/>
    <a:srgbClr val="0544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532" autoAdjust="0"/>
    <p:restoredTop sz="86259" autoAdjust="0"/>
  </p:normalViewPr>
  <p:slideViewPr>
    <p:cSldViewPr>
      <p:cViewPr varScale="1">
        <p:scale>
          <a:sx n="102" d="100"/>
          <a:sy n="102" d="100"/>
        </p:scale>
        <p:origin x="210" y="114"/>
      </p:cViewPr>
      <p:guideLst>
        <p:guide orient="horz" pos="2187"/>
        <p:guide pos="384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wmf"/></Relationships>
</file>

<file path=ppt/media/hdphoto1.wdp>
</file>

<file path=ppt/media/image1.jpg>
</file>

<file path=ppt/media/image10.wmf>
</file>

<file path=ppt/media/image11.png>
</file>

<file path=ppt/media/image12.jp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40AED6-D5B7-4FDC-A957-EF460B934611}" type="datetimeFigureOut">
              <a:rPr lang="zh-CN" altLang="en-US" smtClean="0"/>
              <a:t>2024/9/12/Thu</a:t>
            </a:fld>
            <a:endParaRPr lang="zh-CN" altLang="en-US"/>
          </a:p>
        </p:txBody>
      </p:sp>
      <p:sp>
        <p:nvSpPr>
          <p:cNvPr id="4" name="幻灯片图像占位符 3"/>
          <p:cNvSpPr>
            <a:spLocks noGrp="1" noRot="1" noChangeAspect="1"/>
          </p:cNvSpPr>
          <p:nvPr>
            <p:ph type="sldImg" idx="2"/>
          </p:nvPr>
        </p:nvSpPr>
        <p:spPr>
          <a:xfrm>
            <a:off x="719138" y="1143000"/>
            <a:ext cx="54197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763E6A-F898-41BA-AAA4-6E763ED3EB03}" type="slidenum">
              <a:rPr lang="zh-CN" altLang="en-US" smtClean="0"/>
              <a:t>‹#›</a:t>
            </a:fld>
            <a:endParaRPr lang="zh-CN" altLang="en-US"/>
          </a:p>
        </p:txBody>
      </p:sp>
    </p:spTree>
    <p:extLst>
      <p:ext uri="{BB962C8B-B14F-4D97-AF65-F5344CB8AC3E}">
        <p14:creationId xmlns:p14="http://schemas.microsoft.com/office/powerpoint/2010/main" val="3151271527"/>
      </p:ext>
    </p:extLst>
  </p:cSld>
  <p:clrMap bg1="lt1" tx1="dk1" bg2="lt2" tx2="dk2" accent1="accent1" accent2="accent2" accent3="accent3" accent4="accent4" accent5="accent5" accent6="accent6" hlink="hlink" folHlink="folHlink"/>
  <p:notesStyle>
    <a:lvl1pPr marL="0" algn="l" defTabSz="1224656" rtl="0" eaLnBrk="1" latinLnBrk="0" hangingPunct="1">
      <a:defRPr sz="1607" kern="1200">
        <a:solidFill>
          <a:schemeClr val="tx1"/>
        </a:solidFill>
        <a:latin typeface="+mn-lt"/>
        <a:ea typeface="+mn-ea"/>
        <a:cs typeface="+mn-cs"/>
      </a:defRPr>
    </a:lvl1pPr>
    <a:lvl2pPr marL="612328" algn="l" defTabSz="1224656" rtl="0" eaLnBrk="1" latinLnBrk="0" hangingPunct="1">
      <a:defRPr sz="1607" kern="1200">
        <a:solidFill>
          <a:schemeClr val="tx1"/>
        </a:solidFill>
        <a:latin typeface="+mn-lt"/>
        <a:ea typeface="+mn-ea"/>
        <a:cs typeface="+mn-cs"/>
      </a:defRPr>
    </a:lvl2pPr>
    <a:lvl3pPr marL="1224656" algn="l" defTabSz="1224656" rtl="0" eaLnBrk="1" latinLnBrk="0" hangingPunct="1">
      <a:defRPr sz="1607" kern="1200">
        <a:solidFill>
          <a:schemeClr val="tx1"/>
        </a:solidFill>
        <a:latin typeface="+mn-lt"/>
        <a:ea typeface="+mn-ea"/>
        <a:cs typeface="+mn-cs"/>
      </a:defRPr>
    </a:lvl3pPr>
    <a:lvl4pPr marL="1836984" algn="l" defTabSz="1224656" rtl="0" eaLnBrk="1" latinLnBrk="0" hangingPunct="1">
      <a:defRPr sz="1607" kern="1200">
        <a:solidFill>
          <a:schemeClr val="tx1"/>
        </a:solidFill>
        <a:latin typeface="+mn-lt"/>
        <a:ea typeface="+mn-ea"/>
        <a:cs typeface="+mn-cs"/>
      </a:defRPr>
    </a:lvl4pPr>
    <a:lvl5pPr marL="2449312" algn="l" defTabSz="1224656" rtl="0" eaLnBrk="1" latinLnBrk="0" hangingPunct="1">
      <a:defRPr sz="1607" kern="1200">
        <a:solidFill>
          <a:schemeClr val="tx1"/>
        </a:solidFill>
        <a:latin typeface="+mn-lt"/>
        <a:ea typeface="+mn-ea"/>
        <a:cs typeface="+mn-cs"/>
      </a:defRPr>
    </a:lvl5pPr>
    <a:lvl6pPr marL="3061640" algn="l" defTabSz="1224656" rtl="0" eaLnBrk="1" latinLnBrk="0" hangingPunct="1">
      <a:defRPr sz="1607" kern="1200">
        <a:solidFill>
          <a:schemeClr val="tx1"/>
        </a:solidFill>
        <a:latin typeface="+mn-lt"/>
        <a:ea typeface="+mn-ea"/>
        <a:cs typeface="+mn-cs"/>
      </a:defRPr>
    </a:lvl6pPr>
    <a:lvl7pPr marL="3673968" algn="l" defTabSz="1224656" rtl="0" eaLnBrk="1" latinLnBrk="0" hangingPunct="1">
      <a:defRPr sz="1607" kern="1200">
        <a:solidFill>
          <a:schemeClr val="tx1"/>
        </a:solidFill>
        <a:latin typeface="+mn-lt"/>
        <a:ea typeface="+mn-ea"/>
        <a:cs typeface="+mn-cs"/>
      </a:defRPr>
    </a:lvl7pPr>
    <a:lvl8pPr marL="4286296" algn="l" defTabSz="1224656" rtl="0" eaLnBrk="1" latinLnBrk="0" hangingPunct="1">
      <a:defRPr sz="1607" kern="1200">
        <a:solidFill>
          <a:schemeClr val="tx1"/>
        </a:solidFill>
        <a:latin typeface="+mn-lt"/>
        <a:ea typeface="+mn-ea"/>
        <a:cs typeface="+mn-cs"/>
      </a:defRPr>
    </a:lvl8pPr>
    <a:lvl9pPr marL="4898624" algn="l" defTabSz="1224656" rtl="0" eaLnBrk="1" latinLnBrk="0" hangingPunct="1">
      <a:defRPr sz="160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19138" y="1143000"/>
            <a:ext cx="54197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1763E6A-F898-41BA-AAA4-6E763ED3EB03}" type="slidenum">
              <a:rPr lang="zh-CN" altLang="en-US" smtClean="0"/>
              <a:t>1</a:t>
            </a:fld>
            <a:endParaRPr lang="zh-CN" altLang="en-US"/>
          </a:p>
        </p:txBody>
      </p:sp>
    </p:spTree>
    <p:extLst>
      <p:ext uri="{BB962C8B-B14F-4D97-AF65-F5344CB8AC3E}">
        <p14:creationId xmlns:p14="http://schemas.microsoft.com/office/powerpoint/2010/main" val="33690788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594685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a:extLst>
              <a:ext uri="{FF2B5EF4-FFF2-40B4-BE49-F238E27FC236}">
                <a16:creationId xmlns:a16="http://schemas.microsoft.com/office/drawing/2014/main" id="{41D8844C-4AD6-4ACE-8896-3E09FC1742EB}"/>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4725913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65989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0611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68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39859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55437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77213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a:extLst>
              <a:ext uri="{FF2B5EF4-FFF2-40B4-BE49-F238E27FC236}">
                <a16:creationId xmlns:a16="http://schemas.microsoft.com/office/drawing/2014/main" id="{69E8B2F9-736E-4023-99CB-F12783B19976}"/>
              </a:ext>
            </a:extLst>
          </p:cNvPr>
          <p:cNvSpPr>
            <a:spLocks noGrp="1"/>
          </p:cNvSpPr>
          <p:nvPr>
            <p:ph type="body" idx="1"/>
          </p:nvPr>
        </p:nvSpPr>
        <p:spPr/>
        <p:txBody>
          <a:bodyPr/>
          <a:lstStyle/>
          <a:p>
            <a:endParaRPr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a:extLst>
              <a:ext uri="{FF2B5EF4-FFF2-40B4-BE49-F238E27FC236}">
                <a16:creationId xmlns:a16="http://schemas.microsoft.com/office/drawing/2014/main" id="{F35515F8-AAB4-41F8-947C-126CD40C1B00}"/>
              </a:ext>
            </a:extLst>
          </p:cNvPr>
          <p:cNvSpPr>
            <a:spLocks noGrp="1"/>
          </p:cNvSpPr>
          <p:nvPr>
            <p:ph type="body" idx="1"/>
          </p:nvPr>
        </p:nvSpPr>
        <p:spPr/>
        <p:txBody>
          <a:bodyPr/>
          <a:lstStyle/>
          <a:p>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19138" y="1143000"/>
            <a:ext cx="54197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1763E6A-F898-41BA-AAA4-6E763ED3EB03}" type="slidenum">
              <a:rPr lang="zh-CN" altLang="en-US" smtClean="0"/>
              <a:t>2</a:t>
            </a:fld>
            <a:endParaRPr lang="zh-CN" altLang="en-US"/>
          </a:p>
        </p:txBody>
      </p:sp>
    </p:spTree>
    <p:extLst>
      <p:ext uri="{BB962C8B-B14F-4D97-AF65-F5344CB8AC3E}">
        <p14:creationId xmlns:p14="http://schemas.microsoft.com/office/powerpoint/2010/main" val="39331188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备注占位符 1">
            <a:extLst>
              <a:ext uri="{FF2B5EF4-FFF2-40B4-BE49-F238E27FC236}">
                <a16:creationId xmlns:a16="http://schemas.microsoft.com/office/drawing/2014/main" id="{4A5D3EE6-087B-4191-A838-11C827729997}"/>
              </a:ext>
            </a:extLst>
          </p:cNvPr>
          <p:cNvSpPr>
            <a:spLocks noGrp="1"/>
          </p:cNvSpPr>
          <p:nvPr>
            <p:ph type="body" idx="1"/>
          </p:nvPr>
        </p:nvSpPr>
        <p:spPr/>
        <p:txBody>
          <a:bodyPr/>
          <a:lstStyle/>
          <a:p>
            <a:endParaRPr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4051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1763E6A-F898-41BA-AAA4-6E763ED3EB03}" type="slidenum">
              <a:rPr lang="zh-CN" altLang="en-US" smtClean="0"/>
              <a:t>4</a:t>
            </a:fld>
            <a:endParaRPr lang="zh-CN" altLang="en-US"/>
          </a:p>
        </p:txBody>
      </p:sp>
    </p:spTree>
    <p:extLst>
      <p:ext uri="{BB962C8B-B14F-4D97-AF65-F5344CB8AC3E}">
        <p14:creationId xmlns:p14="http://schemas.microsoft.com/office/powerpoint/2010/main" val="1113992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1763E6A-F898-41BA-AAA4-6E763ED3EB03}" type="slidenum">
              <a:rPr lang="zh-CN" altLang="en-US" smtClean="0"/>
              <a:t>5</a:t>
            </a:fld>
            <a:endParaRPr lang="zh-CN" altLang="en-US"/>
          </a:p>
        </p:txBody>
      </p:sp>
    </p:spTree>
    <p:extLst>
      <p:ext uri="{BB962C8B-B14F-4D97-AF65-F5344CB8AC3E}">
        <p14:creationId xmlns:p14="http://schemas.microsoft.com/office/powerpoint/2010/main" val="17216174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1763E6A-F898-41BA-AAA4-6E763ED3EB03}" type="slidenum">
              <a:rPr lang="zh-CN" altLang="en-US" smtClean="0"/>
              <a:t>6</a:t>
            </a:fld>
            <a:endParaRPr lang="zh-CN" altLang="en-US"/>
          </a:p>
        </p:txBody>
      </p:sp>
    </p:spTree>
    <p:extLst>
      <p:ext uri="{BB962C8B-B14F-4D97-AF65-F5344CB8AC3E}">
        <p14:creationId xmlns:p14="http://schemas.microsoft.com/office/powerpoint/2010/main" val="14713269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5"/>
          </p:nvPr>
        </p:nvSpPr>
        <p:spPr/>
        <p:txBody>
          <a:bodyPr/>
          <a:lstStyle/>
          <a:p>
            <a:fld id="{71763E6A-F898-41BA-AAA4-6E763ED3EB03}" type="slidenum">
              <a:rPr lang="zh-CN" altLang="en-US" smtClean="0"/>
              <a:t>7</a:t>
            </a:fld>
            <a:endParaRPr lang="zh-CN" altLang="en-US"/>
          </a:p>
        </p:txBody>
      </p:sp>
    </p:spTree>
    <p:extLst>
      <p:ext uri="{BB962C8B-B14F-4D97-AF65-F5344CB8AC3E}">
        <p14:creationId xmlns:p14="http://schemas.microsoft.com/office/powerpoint/2010/main" val="3314260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1763E6A-F898-41BA-AAA4-6E763ED3EB03}" type="slidenum">
              <a:rPr lang="zh-CN" altLang="en-US" smtClean="0"/>
              <a:t>8</a:t>
            </a:fld>
            <a:endParaRPr lang="zh-CN" altLang="en-US"/>
          </a:p>
        </p:txBody>
      </p:sp>
    </p:spTree>
    <p:extLst>
      <p:ext uri="{BB962C8B-B14F-4D97-AF65-F5344CB8AC3E}">
        <p14:creationId xmlns:p14="http://schemas.microsoft.com/office/powerpoint/2010/main" val="14003872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1763E6A-F898-41BA-AAA4-6E763ED3EB03}" type="slidenum">
              <a:rPr lang="zh-CN" altLang="en-US" smtClean="0"/>
              <a:t>10</a:t>
            </a:fld>
            <a:endParaRPr lang="zh-CN" altLang="en-US"/>
          </a:p>
        </p:txBody>
      </p:sp>
    </p:spTree>
    <p:extLst>
      <p:ext uri="{BB962C8B-B14F-4D97-AF65-F5344CB8AC3E}">
        <p14:creationId xmlns:p14="http://schemas.microsoft.com/office/powerpoint/2010/main" val="33687848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1763E6A-F898-41BA-AAA4-6E763ED3EB03}" type="slidenum">
              <a:rPr lang="zh-CN" altLang="en-US" smtClean="0"/>
              <a:t>11</a:t>
            </a:fld>
            <a:endParaRPr lang="zh-CN" altLang="en-US"/>
          </a:p>
        </p:txBody>
      </p:sp>
    </p:spTree>
    <p:extLst>
      <p:ext uri="{BB962C8B-B14F-4D97-AF65-F5344CB8AC3E}">
        <p14:creationId xmlns:p14="http://schemas.microsoft.com/office/powerpoint/2010/main" val="15330080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57059"/>
            <a:ext cx="10363200" cy="1488401"/>
          </a:xfrm>
        </p:spPr>
        <p:txBody>
          <a:bodyPr/>
          <a:lstStyle/>
          <a:p>
            <a:r>
              <a:rPr lang="zh-CN" altLang="en-US"/>
              <a:t>单击此处编辑母版标题样式</a:t>
            </a:r>
          </a:p>
        </p:txBody>
      </p:sp>
      <p:sp>
        <p:nvSpPr>
          <p:cNvPr id="3" name="副标题 2"/>
          <p:cNvSpPr>
            <a:spLocks noGrp="1"/>
          </p:cNvSpPr>
          <p:nvPr>
            <p:ph type="subTitle" idx="1"/>
          </p:nvPr>
        </p:nvSpPr>
        <p:spPr>
          <a:xfrm>
            <a:off x="1828800" y="3934777"/>
            <a:ext cx="8534400" cy="1774508"/>
          </a:xfrm>
        </p:spPr>
        <p:txBody>
          <a:bodyPr/>
          <a:lstStyle>
            <a:lvl1pPr marL="0" indent="0" algn="ctr">
              <a:buNone/>
              <a:defRPr>
                <a:solidFill>
                  <a:schemeClr val="tx1">
                    <a:tint val="75000"/>
                  </a:schemeClr>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3943953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361872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08954"/>
            <a:ext cx="2743200" cy="4442699"/>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08954"/>
            <a:ext cx="8026400" cy="444269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1400025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89589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61987"/>
            <a:ext cx="10363200" cy="1379101"/>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43047"/>
            <a:ext cx="10363200" cy="1518939"/>
          </a:xfrm>
        </p:spPr>
        <p:txBody>
          <a:bodyPr anchor="b"/>
          <a:lstStyle>
            <a:lvl1pPr marL="0" indent="0">
              <a:buNone/>
              <a:defRPr sz="2000">
                <a:solidFill>
                  <a:schemeClr val="tx1">
                    <a:tint val="75000"/>
                  </a:schemeClr>
                </a:solidFill>
              </a:defRPr>
            </a:lvl1pPr>
            <a:lvl2pPr marL="457189" indent="0">
              <a:buNone/>
              <a:defRPr sz="18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3060701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215152"/>
            <a:ext cx="5384800" cy="343650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215152"/>
            <a:ext cx="5384800" cy="343650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2531539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8071"/>
            <a:ext cx="10972800" cy="1157288"/>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2" y="1554302"/>
            <a:ext cx="5386917" cy="647760"/>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2" y="2202061"/>
            <a:ext cx="5386917" cy="4000679"/>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70" y="1554302"/>
            <a:ext cx="5389033" cy="647760"/>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70" y="2202061"/>
            <a:ext cx="5389033" cy="4000679"/>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4202532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2367479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1981210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3" y="276463"/>
            <a:ext cx="4011084" cy="1176576"/>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4" y="276467"/>
            <a:ext cx="6815668" cy="592627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3" y="1453043"/>
            <a:ext cx="4011084" cy="4749701"/>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3678947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60607"/>
            <a:ext cx="7315200" cy="573823"/>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20434"/>
            <a:ext cx="7315200" cy="416623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zh-CN" altLang="en-US"/>
          </a:p>
        </p:txBody>
      </p:sp>
      <p:sp>
        <p:nvSpPr>
          <p:cNvPr id="4" name="文本占位符 3"/>
          <p:cNvSpPr>
            <a:spLocks noGrp="1"/>
          </p:cNvSpPr>
          <p:nvPr>
            <p:ph type="body" sz="half" idx="2"/>
          </p:nvPr>
        </p:nvSpPr>
        <p:spPr>
          <a:xfrm>
            <a:off x="2389717" y="5434433"/>
            <a:ext cx="7315200" cy="814923"/>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674D2DF-EA40-424B-9200-EEB89F240BBC}" type="datetimeFigureOut">
              <a:rPr lang="zh-CN" altLang="en-US" smtClean="0"/>
              <a:t>2024/9/12/Thu</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3581879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8071"/>
            <a:ext cx="10972800" cy="1157288"/>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20204"/>
            <a:ext cx="10972800" cy="458253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435805"/>
            <a:ext cx="2844800" cy="369689"/>
          </a:xfrm>
          <a:prstGeom prst="rect">
            <a:avLst/>
          </a:prstGeom>
        </p:spPr>
        <p:txBody>
          <a:bodyPr vert="horz" lIns="91440" tIns="45720" rIns="91440" bIns="45720" rtlCol="0" anchor="ctr"/>
          <a:lstStyle>
            <a:lvl1pPr algn="l">
              <a:defRPr sz="1200">
                <a:solidFill>
                  <a:schemeClr val="tx1">
                    <a:tint val="75000"/>
                  </a:schemeClr>
                </a:solidFill>
              </a:defRPr>
            </a:lvl1pPr>
          </a:lstStyle>
          <a:p>
            <a:fld id="{9674D2DF-EA40-424B-9200-EEB89F240BBC}" type="datetimeFigureOut">
              <a:rPr lang="zh-CN" altLang="en-US" smtClean="0"/>
              <a:t>2024/9/12/Thu</a:t>
            </a:fld>
            <a:endParaRPr lang="zh-CN" altLang="en-US"/>
          </a:p>
        </p:txBody>
      </p:sp>
      <p:sp>
        <p:nvSpPr>
          <p:cNvPr id="5" name="页脚占位符 4"/>
          <p:cNvSpPr>
            <a:spLocks noGrp="1"/>
          </p:cNvSpPr>
          <p:nvPr>
            <p:ph type="ftr" sz="quarter" idx="3"/>
          </p:nvPr>
        </p:nvSpPr>
        <p:spPr>
          <a:xfrm>
            <a:off x="4165600" y="6435805"/>
            <a:ext cx="3860800" cy="36968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435805"/>
            <a:ext cx="2844800" cy="369689"/>
          </a:xfrm>
          <a:prstGeom prst="rect">
            <a:avLst/>
          </a:prstGeom>
        </p:spPr>
        <p:txBody>
          <a:bodyPr vert="horz" lIns="91440" tIns="45720" rIns="91440" bIns="45720" rtlCol="0" anchor="ctr"/>
          <a:lstStyle>
            <a:lvl1pPr algn="r">
              <a:defRPr sz="1200">
                <a:solidFill>
                  <a:schemeClr val="tx1">
                    <a:tint val="75000"/>
                  </a:schemeClr>
                </a:solidFill>
              </a:defRPr>
            </a:lvl1pPr>
          </a:lstStyle>
          <a:p>
            <a:fld id="{1700C422-8648-4504-BD31-0470E17558FA}" type="slidenum">
              <a:rPr lang="zh-CN" altLang="en-US" smtClean="0"/>
              <a:t>‹#›</a:t>
            </a:fld>
            <a:endParaRPr lang="zh-CN" altLang="en-US"/>
          </a:p>
        </p:txBody>
      </p:sp>
    </p:spTree>
    <p:extLst>
      <p:ext uri="{BB962C8B-B14F-4D97-AF65-F5344CB8AC3E}">
        <p14:creationId xmlns:p14="http://schemas.microsoft.com/office/powerpoint/2010/main" val="500346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10.wmf"/><Relationship Id="rId4" Type="http://schemas.openxmlformats.org/officeDocument/2006/relationships/package" Target="../embeddings/Microsoft_Visio_Drawing.vsdx"/></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组合 19">
            <a:extLst>
              <a:ext uri="{FF2B5EF4-FFF2-40B4-BE49-F238E27FC236}">
                <a16:creationId xmlns:a16="http://schemas.microsoft.com/office/drawing/2014/main" id="{498973BA-DD33-4F79-BBBE-AF9C57FD04FA}"/>
              </a:ext>
            </a:extLst>
          </p:cNvPr>
          <p:cNvGrpSpPr/>
          <p:nvPr/>
        </p:nvGrpSpPr>
        <p:grpSpPr>
          <a:xfrm>
            <a:off x="-10698" y="2031702"/>
            <a:ext cx="12238081" cy="2802168"/>
            <a:chOff x="0" y="1563638"/>
            <a:chExt cx="6228184" cy="1720298"/>
          </a:xfrm>
        </p:grpSpPr>
        <p:sp>
          <p:nvSpPr>
            <p:cNvPr id="21" name="矩形 20">
              <a:extLst>
                <a:ext uri="{FF2B5EF4-FFF2-40B4-BE49-F238E27FC236}">
                  <a16:creationId xmlns:a16="http://schemas.microsoft.com/office/drawing/2014/main" id="{147056BC-5D11-4FA8-94DE-13D9D8678160}"/>
                </a:ext>
              </a:extLst>
            </p:cNvPr>
            <p:cNvSpPr/>
            <p:nvPr/>
          </p:nvSpPr>
          <p:spPr>
            <a:xfrm>
              <a:off x="0" y="1563638"/>
              <a:ext cx="6228184" cy="165223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22" name="矩形 21">
              <a:extLst>
                <a:ext uri="{FF2B5EF4-FFF2-40B4-BE49-F238E27FC236}">
                  <a16:creationId xmlns:a16="http://schemas.microsoft.com/office/drawing/2014/main" id="{75D42215-76A1-4FB4-8FD7-E5671648BA9B}"/>
                </a:ext>
              </a:extLst>
            </p:cNvPr>
            <p:cNvSpPr/>
            <p:nvPr/>
          </p:nvSpPr>
          <p:spPr>
            <a:xfrm>
              <a:off x="0" y="3215875"/>
              <a:ext cx="6228184" cy="6806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grpSp>
      <p:sp>
        <p:nvSpPr>
          <p:cNvPr id="23" name="等腰三角形 22">
            <a:extLst>
              <a:ext uri="{FF2B5EF4-FFF2-40B4-BE49-F238E27FC236}">
                <a16:creationId xmlns:a16="http://schemas.microsoft.com/office/drawing/2014/main" id="{D0588D41-5284-4C31-B138-887B25B3B270}"/>
              </a:ext>
            </a:extLst>
          </p:cNvPr>
          <p:cNvSpPr/>
          <p:nvPr/>
        </p:nvSpPr>
        <p:spPr>
          <a:xfrm rot="16200000">
            <a:off x="11727804" y="1232447"/>
            <a:ext cx="486151" cy="442592"/>
          </a:xfrm>
          <a:prstGeom prst="triangle">
            <a:avLst/>
          </a:prstGeom>
          <a:solidFill>
            <a:srgbClr val="0544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4" name="TextBox 11">
            <a:extLst>
              <a:ext uri="{FF2B5EF4-FFF2-40B4-BE49-F238E27FC236}">
                <a16:creationId xmlns:a16="http://schemas.microsoft.com/office/drawing/2014/main" id="{06E50F1A-1A92-4B11-AE2F-EE8BE224CC76}"/>
              </a:ext>
            </a:extLst>
          </p:cNvPr>
          <p:cNvSpPr txBox="1"/>
          <p:nvPr/>
        </p:nvSpPr>
        <p:spPr>
          <a:xfrm>
            <a:off x="9050334" y="1167606"/>
            <a:ext cx="3177049" cy="553998"/>
          </a:xfrm>
          <a:prstGeom prst="rect">
            <a:avLst/>
          </a:prstGeom>
          <a:noFill/>
        </p:spPr>
        <p:txBody>
          <a:bodyPr wrap="square" rtlCol="0">
            <a:spAutoFit/>
          </a:bodyPr>
          <a:lstStyle/>
          <a:p>
            <a:r>
              <a:rPr lang="en-US" altLang="zh-CN" sz="3000" b="1" dirty="0">
                <a:solidFill>
                  <a:srgbClr val="054487"/>
                </a:solidFill>
              </a:rPr>
              <a:t>2024</a:t>
            </a:r>
            <a:r>
              <a:rPr lang="zh-CN" altLang="en-US" sz="3000" b="1" dirty="0">
                <a:solidFill>
                  <a:srgbClr val="054487"/>
                </a:solidFill>
              </a:rPr>
              <a:t>年</a:t>
            </a:r>
            <a:r>
              <a:rPr lang="en-US" altLang="zh-CN" sz="3000" b="1" dirty="0">
                <a:solidFill>
                  <a:srgbClr val="054487"/>
                </a:solidFill>
              </a:rPr>
              <a:t>6</a:t>
            </a:r>
            <a:r>
              <a:rPr lang="zh-CN" altLang="en-US" sz="3000" b="1" dirty="0">
                <a:solidFill>
                  <a:srgbClr val="054487"/>
                </a:solidFill>
              </a:rPr>
              <a:t>月</a:t>
            </a:r>
            <a:r>
              <a:rPr lang="en-US" altLang="zh-CN" sz="3000" b="1" dirty="0">
                <a:solidFill>
                  <a:srgbClr val="054487"/>
                </a:solidFill>
              </a:rPr>
              <a:t>13</a:t>
            </a:r>
            <a:r>
              <a:rPr lang="zh-CN" altLang="en-US" sz="3000" b="1" dirty="0">
                <a:solidFill>
                  <a:srgbClr val="054487"/>
                </a:solidFill>
              </a:rPr>
              <a:t>日</a:t>
            </a:r>
          </a:p>
        </p:txBody>
      </p:sp>
      <p:sp>
        <p:nvSpPr>
          <p:cNvPr id="25" name="TextBox 13">
            <a:extLst>
              <a:ext uri="{FF2B5EF4-FFF2-40B4-BE49-F238E27FC236}">
                <a16:creationId xmlns:a16="http://schemas.microsoft.com/office/drawing/2014/main" id="{9A0F2479-CB5D-4448-BF88-08CB97D59BE8}"/>
              </a:ext>
            </a:extLst>
          </p:cNvPr>
          <p:cNvSpPr txBox="1"/>
          <p:nvPr/>
        </p:nvSpPr>
        <p:spPr>
          <a:xfrm>
            <a:off x="-1778871" y="3421560"/>
            <a:ext cx="15749741" cy="1046440"/>
          </a:xfrm>
          <a:prstGeom prst="rect">
            <a:avLst/>
          </a:prstGeom>
          <a:noFill/>
        </p:spPr>
        <p:txBody>
          <a:bodyPr wrap="square" rtlCol="0">
            <a:spAutoFit/>
          </a:bodyPr>
          <a:lstStyle/>
          <a:p>
            <a:pPr algn="ctr"/>
            <a:r>
              <a:rPr lang="zh-CN" altLang="en-US" sz="3600" b="1" dirty="0">
                <a:solidFill>
                  <a:schemeClr val="bg1"/>
                </a:solidFill>
                <a:latin typeface="Adobe 仿宋 Std R" panose="02020400000000000000" pitchFamily="18" charset="-122"/>
                <a:ea typeface="Adobe 仿宋 Std R" panose="02020400000000000000" pitchFamily="18" charset="-122"/>
              </a:rPr>
              <a:t>法外狂徒张三</a:t>
            </a:r>
            <a:endParaRPr lang="en-US" altLang="zh-CN" sz="3600" b="1" dirty="0">
              <a:solidFill>
                <a:schemeClr val="bg1"/>
              </a:solidFill>
              <a:latin typeface="Adobe 仿宋 Std R" panose="02020400000000000000" pitchFamily="18" charset="-122"/>
              <a:ea typeface="Adobe 仿宋 Std R" panose="02020400000000000000" pitchFamily="18" charset="-122"/>
            </a:endParaRPr>
          </a:p>
          <a:p>
            <a:pPr algn="ctr"/>
            <a:r>
              <a:rPr lang="en-US" altLang="zh-CN" sz="2600" dirty="0">
                <a:solidFill>
                  <a:schemeClr val="bg1"/>
                </a:solidFill>
              </a:rPr>
              <a:t>Outlaw maniac San Zhang</a:t>
            </a:r>
            <a:endParaRPr lang="zh-CN" altLang="zh-CN" sz="2600" dirty="0">
              <a:solidFill>
                <a:schemeClr val="bg1"/>
              </a:solidFill>
              <a:latin typeface="Adobe 仿宋 Std R" panose="02020400000000000000" pitchFamily="18" charset="-122"/>
              <a:ea typeface="Adobe 仿宋 Std R" panose="02020400000000000000" pitchFamily="18" charset="-122"/>
            </a:endParaRPr>
          </a:p>
        </p:txBody>
      </p:sp>
      <p:pic>
        <p:nvPicPr>
          <p:cNvPr id="26" name="图片 25">
            <a:extLst>
              <a:ext uri="{FF2B5EF4-FFF2-40B4-BE49-F238E27FC236}">
                <a16:creationId xmlns:a16="http://schemas.microsoft.com/office/drawing/2014/main" id="{89E111F8-A688-4DE1-B2B7-6E64DD61D04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378" y="-283"/>
            <a:ext cx="4873956" cy="1351035"/>
          </a:xfrm>
          <a:prstGeom prst="rect">
            <a:avLst/>
          </a:prstGeom>
        </p:spPr>
      </p:pic>
      <p:sp>
        <p:nvSpPr>
          <p:cNvPr id="27" name="文本框 26">
            <a:extLst>
              <a:ext uri="{FF2B5EF4-FFF2-40B4-BE49-F238E27FC236}">
                <a16:creationId xmlns:a16="http://schemas.microsoft.com/office/drawing/2014/main" id="{DE02790B-B3CB-4A4F-AD14-B90F8D7A6AD1}"/>
              </a:ext>
            </a:extLst>
          </p:cNvPr>
          <p:cNvSpPr txBox="1"/>
          <p:nvPr/>
        </p:nvSpPr>
        <p:spPr>
          <a:xfrm>
            <a:off x="2074245" y="2238794"/>
            <a:ext cx="8186857" cy="830997"/>
          </a:xfrm>
          <a:prstGeom prst="rect">
            <a:avLst/>
          </a:prstGeom>
          <a:noFill/>
        </p:spPr>
        <p:txBody>
          <a:bodyPr wrap="none" rtlCol="0">
            <a:spAutoFit/>
          </a:bodyPr>
          <a:lstStyle/>
          <a:p>
            <a:r>
              <a:rPr lang="zh-CN" altLang="en-US" sz="4800" dirty="0">
                <a:solidFill>
                  <a:schemeClr val="bg1"/>
                </a:solidFill>
                <a:latin typeface="方正姚体" panose="02010601030101010101" pitchFamily="2" charset="-122"/>
                <a:ea typeface="方正姚体" panose="02010601030101010101" pitchFamily="2" charset="-122"/>
              </a:rPr>
              <a:t>硕士研究生学位论文毕业答辩</a:t>
            </a:r>
          </a:p>
        </p:txBody>
      </p:sp>
      <p:pic>
        <p:nvPicPr>
          <p:cNvPr id="28" name="图片 27">
            <a:extLst>
              <a:ext uri="{FF2B5EF4-FFF2-40B4-BE49-F238E27FC236}">
                <a16:creationId xmlns:a16="http://schemas.microsoft.com/office/drawing/2014/main" id="{DE82FCDB-3692-4C29-82F0-DB2425F3156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27107" y="5594279"/>
            <a:ext cx="808232" cy="782569"/>
          </a:xfrm>
          <a:prstGeom prst="rect">
            <a:avLst/>
          </a:prstGeom>
        </p:spPr>
      </p:pic>
      <p:sp>
        <p:nvSpPr>
          <p:cNvPr id="29" name="矩形 28">
            <a:extLst>
              <a:ext uri="{FF2B5EF4-FFF2-40B4-BE49-F238E27FC236}">
                <a16:creationId xmlns:a16="http://schemas.microsoft.com/office/drawing/2014/main" id="{688D1111-CBCF-4FAB-B6BE-5552B1D66AF2}"/>
              </a:ext>
            </a:extLst>
          </p:cNvPr>
          <p:cNvSpPr/>
          <p:nvPr/>
        </p:nvSpPr>
        <p:spPr>
          <a:xfrm>
            <a:off x="896404" y="5754730"/>
            <a:ext cx="2547138" cy="461665"/>
          </a:xfrm>
          <a:prstGeom prst="rect">
            <a:avLst/>
          </a:prstGeom>
        </p:spPr>
        <p:txBody>
          <a:bodyPr wrap="square">
            <a:spAutoFit/>
          </a:bodyPr>
          <a:lstStyle/>
          <a:p>
            <a:pPr algn="just"/>
            <a:r>
              <a:rPr lang="zh-CN" altLang="en-US" sz="2400" b="1" dirty="0">
                <a:latin typeface="微软雅黑" panose="020B0503020204020204" pitchFamily="34" charset="-122"/>
                <a:ea typeface="微软雅黑" panose="020B0503020204020204" pitchFamily="34" charset="-122"/>
              </a:rPr>
              <a:t>答辩人：雷锋</a:t>
            </a:r>
            <a:endParaRPr lang="zh-CN" altLang="en-US" sz="2400" dirty="0">
              <a:latin typeface="微软雅黑" panose="020B0503020204020204" pitchFamily="34" charset="-122"/>
              <a:ea typeface="微软雅黑" panose="020B0503020204020204" pitchFamily="34" charset="-122"/>
            </a:endParaRPr>
          </a:p>
        </p:txBody>
      </p:sp>
      <p:sp>
        <p:nvSpPr>
          <p:cNvPr id="31" name="矩形 30">
            <a:extLst>
              <a:ext uri="{FF2B5EF4-FFF2-40B4-BE49-F238E27FC236}">
                <a16:creationId xmlns:a16="http://schemas.microsoft.com/office/drawing/2014/main" id="{8B973E16-DCA2-46CD-B908-A733DB43F241}"/>
              </a:ext>
            </a:extLst>
          </p:cNvPr>
          <p:cNvSpPr/>
          <p:nvPr/>
        </p:nvSpPr>
        <p:spPr>
          <a:xfrm>
            <a:off x="4419305" y="5754337"/>
            <a:ext cx="2684807" cy="461665"/>
          </a:xfrm>
          <a:prstGeom prst="rect">
            <a:avLst/>
          </a:prstGeom>
        </p:spPr>
        <p:txBody>
          <a:bodyPr wrap="square">
            <a:spAutoFit/>
          </a:bodyPr>
          <a:lstStyle/>
          <a:p>
            <a:pPr algn="just"/>
            <a:r>
              <a:rPr lang="zh-CN" altLang="en-US" sz="2400" b="1" dirty="0">
                <a:latin typeface="微软雅黑" panose="020B0503020204020204" pitchFamily="34" charset="-122"/>
                <a:ea typeface="微软雅黑" panose="020B0503020204020204" pitchFamily="34" charset="-122"/>
              </a:rPr>
              <a:t>指导老师：副教授</a:t>
            </a:r>
          </a:p>
        </p:txBody>
      </p:sp>
      <p:sp>
        <p:nvSpPr>
          <p:cNvPr id="33" name="矩形 32">
            <a:extLst>
              <a:ext uri="{FF2B5EF4-FFF2-40B4-BE49-F238E27FC236}">
                <a16:creationId xmlns:a16="http://schemas.microsoft.com/office/drawing/2014/main" id="{AB9B4A35-4C2E-4D83-B1AF-97E0C146716B}"/>
              </a:ext>
            </a:extLst>
          </p:cNvPr>
          <p:cNvSpPr/>
          <p:nvPr/>
        </p:nvSpPr>
        <p:spPr>
          <a:xfrm>
            <a:off x="8400256" y="5754337"/>
            <a:ext cx="4392488" cy="461665"/>
          </a:xfrm>
          <a:prstGeom prst="rect">
            <a:avLst/>
          </a:prstGeom>
        </p:spPr>
        <p:txBody>
          <a:bodyPr wrap="square">
            <a:spAutoFit/>
          </a:bodyPr>
          <a:lstStyle/>
          <a:p>
            <a:pPr algn="just"/>
            <a:r>
              <a:rPr lang="zh-CN" altLang="en-US" sz="2400" b="1" dirty="0">
                <a:latin typeface="微软雅黑" panose="020B0503020204020204" pitchFamily="34" charset="-122"/>
                <a:ea typeface="微软雅黑" panose="020B0503020204020204" pitchFamily="34" charset="-122"/>
              </a:rPr>
              <a:t>专业：航空宇航科学与技术</a:t>
            </a:r>
          </a:p>
        </p:txBody>
      </p:sp>
      <p:pic>
        <p:nvPicPr>
          <p:cNvPr id="37" name="图片 36">
            <a:extLst>
              <a:ext uri="{FF2B5EF4-FFF2-40B4-BE49-F238E27FC236}">
                <a16:creationId xmlns:a16="http://schemas.microsoft.com/office/drawing/2014/main" id="{730E3890-3C63-4EB0-913D-78532547C35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3611073" y="5573113"/>
            <a:ext cx="808232" cy="782569"/>
          </a:xfrm>
          <a:prstGeom prst="rect">
            <a:avLst/>
          </a:prstGeom>
        </p:spPr>
      </p:pic>
      <p:pic>
        <p:nvPicPr>
          <p:cNvPr id="38" name="图片 37">
            <a:extLst>
              <a:ext uri="{FF2B5EF4-FFF2-40B4-BE49-F238E27FC236}">
                <a16:creationId xmlns:a16="http://schemas.microsoft.com/office/drawing/2014/main" id="{C97BB31A-7002-4EC5-AF41-92D26A6A42C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7680176" y="5594279"/>
            <a:ext cx="808232" cy="782569"/>
          </a:xfrm>
          <a:prstGeom prst="rect">
            <a:avLst/>
          </a:prstGeom>
        </p:spPr>
      </p:pic>
    </p:spTree>
    <p:extLst>
      <p:ext uri="{BB962C8B-B14F-4D97-AF65-F5344CB8AC3E}">
        <p14:creationId xmlns:p14="http://schemas.microsoft.com/office/powerpoint/2010/main" val="2022625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181F307E-D154-4678-BC18-C533E264F4CA}"/>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5900"/>
                    </a14:imgEffect>
                  </a14:imgLayer>
                </a14:imgProps>
              </a:ext>
            </a:extLst>
          </a:blip>
          <a:stretch>
            <a:fillRect/>
          </a:stretch>
        </p:blipFill>
        <p:spPr>
          <a:xfrm>
            <a:off x="5868009" y="840795"/>
            <a:ext cx="6893678" cy="6515643"/>
          </a:xfrm>
          <a:prstGeom prst="rect">
            <a:avLst/>
          </a:prstGeom>
          <a:ln>
            <a:noFill/>
          </a:ln>
        </p:spPr>
      </p:pic>
      <p:sp>
        <p:nvSpPr>
          <p:cNvPr id="3" name="梯形 2">
            <a:extLst>
              <a:ext uri="{FF2B5EF4-FFF2-40B4-BE49-F238E27FC236}">
                <a16:creationId xmlns:a16="http://schemas.microsoft.com/office/drawing/2014/main" id="{F3EFD10B-6805-4310-956E-E7355B50C362}"/>
              </a:ext>
            </a:extLst>
          </p:cNvPr>
          <p:cNvSpPr/>
          <p:nvPr/>
        </p:nvSpPr>
        <p:spPr>
          <a:xfrm rot="16200000">
            <a:off x="6731732" y="-925700"/>
            <a:ext cx="2232248" cy="8688288"/>
          </a:xfrm>
          <a:prstGeom prst="trapezoid">
            <a:avLst>
              <a:gd name="adj" fmla="val 1779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sp>
        <p:nvSpPr>
          <p:cNvPr id="4" name="梯形 3">
            <a:extLst>
              <a:ext uri="{FF2B5EF4-FFF2-40B4-BE49-F238E27FC236}">
                <a16:creationId xmlns:a16="http://schemas.microsoft.com/office/drawing/2014/main" id="{BE2810F7-2BD0-4093-B967-8F7C643A1C14}"/>
              </a:ext>
            </a:extLst>
          </p:cNvPr>
          <p:cNvSpPr/>
          <p:nvPr/>
        </p:nvSpPr>
        <p:spPr>
          <a:xfrm rot="5400000">
            <a:off x="581136" y="1666590"/>
            <a:ext cx="2341440" cy="3503712"/>
          </a:xfrm>
          <a:prstGeom prst="trapezoid">
            <a:avLst>
              <a:gd name="adj" fmla="val 1834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rtlCol="0" anchor="ctr"/>
          <a:lstStyle/>
          <a:p>
            <a:pPr lvl="0" algn="ctr"/>
            <a:endParaRPr lang="zh-CN" altLang="en-US" sz="1800"/>
          </a:p>
        </p:txBody>
      </p:sp>
      <p:sp>
        <p:nvSpPr>
          <p:cNvPr id="5" name="文本框 2">
            <a:extLst>
              <a:ext uri="{FF2B5EF4-FFF2-40B4-BE49-F238E27FC236}">
                <a16:creationId xmlns:a16="http://schemas.microsoft.com/office/drawing/2014/main" id="{9A43B8C6-EB8A-44DC-8CF9-C4E8474D16ED}"/>
              </a:ext>
            </a:extLst>
          </p:cNvPr>
          <p:cNvSpPr txBox="1"/>
          <p:nvPr/>
        </p:nvSpPr>
        <p:spPr>
          <a:xfrm>
            <a:off x="2170641" y="2875986"/>
            <a:ext cx="1958816" cy="1084914"/>
          </a:xfrm>
          <a:prstGeom prst="rect">
            <a:avLst/>
          </a:prstGeom>
          <a:noFill/>
        </p:spPr>
        <p:txBody>
          <a:bodyPr wrap="square" lIns="68580" tIns="34291" rIns="68580" bIns="34291" rtlCol="0">
            <a:spAutoFit/>
          </a:bodyPr>
          <a:lstStyle/>
          <a:p>
            <a:r>
              <a:rPr lang="en-US" altLang="zh-CN" sz="2400" b="1" dirty="0">
                <a:solidFill>
                  <a:schemeClr val="bg1"/>
                </a:solidFill>
                <a:latin typeface="微软雅黑" panose="020B0503020204020204" pitchFamily="34" charset="-122"/>
                <a:ea typeface="微软雅黑" panose="020B0503020204020204" pitchFamily="34" charset="-122"/>
              </a:rPr>
              <a:t>Part</a:t>
            </a:r>
            <a:r>
              <a:rPr lang="en-US" altLang="zh-CN" sz="6600" b="1" dirty="0">
                <a:solidFill>
                  <a:schemeClr val="bg1"/>
                </a:solidFill>
                <a:latin typeface="微软雅黑" panose="020B0503020204020204" pitchFamily="34" charset="-122"/>
                <a:ea typeface="微软雅黑" panose="020B0503020204020204" pitchFamily="34" charset="-122"/>
              </a:rPr>
              <a:t>3</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A56C99FE-3666-4DCF-A7E3-5BD097977C7C}"/>
              </a:ext>
            </a:extLst>
          </p:cNvPr>
          <p:cNvSpPr/>
          <p:nvPr/>
        </p:nvSpPr>
        <p:spPr>
          <a:xfrm>
            <a:off x="3456360" y="3122207"/>
            <a:ext cx="8782992" cy="592472"/>
          </a:xfrm>
          <a:prstGeom prst="rect">
            <a:avLst/>
          </a:prstGeom>
          <a:ln w="28575">
            <a:no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wrap="square" lIns="68580" tIns="34291" rIns="68580" bIns="34291">
            <a:spAutoFit/>
          </a:bodyPr>
          <a:lstStyle/>
          <a:p>
            <a:r>
              <a:rPr lang="zh-CN" altLang="en-US" sz="3400" b="1" dirty="0">
                <a:solidFill>
                  <a:schemeClr val="bg1"/>
                </a:solidFill>
                <a:latin typeface="微软雅黑" panose="020B0503020204020204" pitchFamily="34" charset="-122"/>
                <a:ea typeface="微软雅黑" panose="020B0503020204020204" pitchFamily="34" charset="-122"/>
              </a:rPr>
              <a:t>基于</a:t>
            </a:r>
            <a:r>
              <a:rPr lang="en-US" altLang="zh-CN" sz="3400" b="1" dirty="0">
                <a:solidFill>
                  <a:schemeClr val="bg1"/>
                </a:solidFill>
                <a:latin typeface="微软雅黑" panose="020B0503020204020204" pitchFamily="34" charset="-122"/>
                <a:ea typeface="微软雅黑" panose="020B0503020204020204" pitchFamily="34" charset="-122"/>
              </a:rPr>
              <a:t>cxx</a:t>
            </a:r>
            <a:r>
              <a:rPr lang="zh-CN" altLang="en-US" sz="3400" b="1" dirty="0">
                <a:solidFill>
                  <a:schemeClr val="bg1"/>
                </a:solidFill>
                <a:latin typeface="微软雅黑" panose="020B0503020204020204" pitchFamily="34" charset="-122"/>
                <a:ea typeface="微软雅黑" panose="020B0503020204020204" pitchFamily="34" charset="-122"/>
              </a:rPr>
              <a:t>的</a:t>
            </a:r>
            <a:r>
              <a:rPr lang="en-US" altLang="zh-CN" sz="3400" b="1" dirty="0">
                <a:solidFill>
                  <a:schemeClr val="bg1"/>
                </a:solidFill>
                <a:latin typeface="微软雅黑" panose="020B0503020204020204" pitchFamily="34" charset="-122"/>
                <a:ea typeface="微软雅黑" panose="020B0503020204020204" pitchFamily="34" charset="-122"/>
              </a:rPr>
              <a:t>xx</a:t>
            </a:r>
            <a:r>
              <a:rPr lang="zh-CN" altLang="en-US" sz="3400" b="1" dirty="0">
                <a:solidFill>
                  <a:schemeClr val="bg1"/>
                </a:solidFill>
                <a:latin typeface="微软雅黑" panose="020B0503020204020204" pitchFamily="34" charset="-122"/>
                <a:ea typeface="微软雅黑" panose="020B0503020204020204" pitchFamily="34" charset="-122"/>
              </a:rPr>
              <a:t>模型</a:t>
            </a:r>
          </a:p>
        </p:txBody>
      </p:sp>
      <p:pic>
        <p:nvPicPr>
          <p:cNvPr id="7" name="图片 6">
            <a:extLst>
              <a:ext uri="{FF2B5EF4-FFF2-40B4-BE49-F238E27FC236}">
                <a16:creationId xmlns:a16="http://schemas.microsoft.com/office/drawing/2014/main" id="{220E6A8F-113A-43F2-9243-AF7782DCE08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8045" y="159494"/>
            <a:ext cx="4691136" cy="1300358"/>
          </a:xfrm>
          <a:prstGeom prst="rect">
            <a:avLst/>
          </a:prstGeom>
        </p:spPr>
      </p:pic>
    </p:spTree>
    <p:extLst>
      <p:ext uri="{BB962C8B-B14F-4D97-AF65-F5344CB8AC3E}">
        <p14:creationId xmlns:p14="http://schemas.microsoft.com/office/powerpoint/2010/main" val="3511180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9408366"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3</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、基于</a:t>
              </a:r>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xxx</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的</a:t>
              </a:r>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cc</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模型</a:t>
              </a: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4" name="矩形 13">
            <a:extLst>
              <a:ext uri="{FF2B5EF4-FFF2-40B4-BE49-F238E27FC236}">
                <a16:creationId xmlns:a16="http://schemas.microsoft.com/office/drawing/2014/main" id="{7F9C1D5F-5C7D-4201-B617-A6CCFB139E8D}"/>
              </a:ext>
            </a:extLst>
          </p:cNvPr>
          <p:cNvSpPr/>
          <p:nvPr/>
        </p:nvSpPr>
        <p:spPr>
          <a:xfrm>
            <a:off x="10200456" y="132680"/>
            <a:ext cx="1991543" cy="633187"/>
          </a:xfrm>
          <a:prstGeom prst="rect">
            <a:avLst/>
          </a:prstGeom>
        </p:spPr>
        <p:txBody>
          <a:bodyPr wrap="square">
            <a:spAutoFit/>
          </a:bodyPr>
          <a:lstStyle/>
          <a:p>
            <a:pPr>
              <a:lnSpc>
                <a:spcPct val="120000"/>
              </a:lnSpc>
              <a:spcBef>
                <a:spcPts val="800"/>
              </a:spcBef>
              <a:spcAft>
                <a:spcPts val="800"/>
              </a:spcAft>
            </a:pPr>
            <a:r>
              <a:rPr lang="zh-CN" altLang="en-US" sz="3200" b="1" kern="100" dirty="0">
                <a:latin typeface="微软雅黑" panose="020B0503020204020204" pitchFamily="34" charset="-122"/>
                <a:ea typeface="微软雅黑" panose="020B0503020204020204" pitchFamily="34" charset="-122"/>
              </a:rPr>
              <a:t>引言</a:t>
            </a:r>
          </a:p>
        </p:txBody>
      </p:sp>
    </p:spTree>
    <p:extLst>
      <p:ext uri="{BB962C8B-B14F-4D97-AF65-F5344CB8AC3E}">
        <p14:creationId xmlns:p14="http://schemas.microsoft.com/office/powerpoint/2010/main" val="3633011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9DE0F10-C6F8-47DE-AD91-62D00760E479}"/>
              </a:ext>
            </a:extLst>
          </p:cNvPr>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colorTemperature colorTemp="5900"/>
                    </a14:imgEffect>
                  </a14:imgLayer>
                </a14:imgProps>
              </a:ext>
            </a:extLst>
          </a:blip>
          <a:stretch>
            <a:fillRect/>
          </a:stretch>
        </p:blipFill>
        <p:spPr>
          <a:xfrm>
            <a:off x="5868009" y="840795"/>
            <a:ext cx="6893678" cy="6515643"/>
          </a:xfrm>
          <a:prstGeom prst="rect">
            <a:avLst/>
          </a:prstGeom>
          <a:ln>
            <a:noFill/>
          </a:ln>
        </p:spPr>
      </p:pic>
      <p:sp>
        <p:nvSpPr>
          <p:cNvPr id="3" name="梯形 2">
            <a:extLst>
              <a:ext uri="{FF2B5EF4-FFF2-40B4-BE49-F238E27FC236}">
                <a16:creationId xmlns:a16="http://schemas.microsoft.com/office/drawing/2014/main" id="{87373E6E-F58A-438C-B640-C574558B3987}"/>
              </a:ext>
            </a:extLst>
          </p:cNvPr>
          <p:cNvSpPr/>
          <p:nvPr/>
        </p:nvSpPr>
        <p:spPr>
          <a:xfrm rot="16200000">
            <a:off x="6839744" y="-817688"/>
            <a:ext cx="2232248" cy="8472264"/>
          </a:xfrm>
          <a:prstGeom prst="trapezoid">
            <a:avLst>
              <a:gd name="adj" fmla="val 1779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sp>
        <p:nvSpPr>
          <p:cNvPr id="4" name="梯形 3">
            <a:extLst>
              <a:ext uri="{FF2B5EF4-FFF2-40B4-BE49-F238E27FC236}">
                <a16:creationId xmlns:a16="http://schemas.microsoft.com/office/drawing/2014/main" id="{7C36D2F1-DFB1-4C54-9D54-7B01B01BB06A}"/>
              </a:ext>
            </a:extLst>
          </p:cNvPr>
          <p:cNvSpPr/>
          <p:nvPr/>
        </p:nvSpPr>
        <p:spPr>
          <a:xfrm rot="5400000">
            <a:off x="689148" y="1558578"/>
            <a:ext cx="2341440" cy="3719736"/>
          </a:xfrm>
          <a:prstGeom prst="trapezoid">
            <a:avLst>
              <a:gd name="adj" fmla="val 1834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rtlCol="0" anchor="ctr"/>
          <a:lstStyle/>
          <a:p>
            <a:pPr lvl="0" algn="ctr"/>
            <a:endParaRPr lang="zh-CN" altLang="en-US" sz="1800"/>
          </a:p>
        </p:txBody>
      </p:sp>
      <p:sp>
        <p:nvSpPr>
          <p:cNvPr id="5" name="文本框 2">
            <a:extLst>
              <a:ext uri="{FF2B5EF4-FFF2-40B4-BE49-F238E27FC236}">
                <a16:creationId xmlns:a16="http://schemas.microsoft.com/office/drawing/2014/main" id="{E8BA21A0-1E9E-4A10-9484-D64281EF2983}"/>
              </a:ext>
            </a:extLst>
          </p:cNvPr>
          <p:cNvSpPr txBox="1"/>
          <p:nvPr/>
        </p:nvSpPr>
        <p:spPr>
          <a:xfrm>
            <a:off x="2423592" y="2875986"/>
            <a:ext cx="1958816" cy="1084914"/>
          </a:xfrm>
          <a:prstGeom prst="rect">
            <a:avLst/>
          </a:prstGeom>
          <a:noFill/>
        </p:spPr>
        <p:txBody>
          <a:bodyPr wrap="square" lIns="68580" tIns="34291" rIns="68580" bIns="34291" rtlCol="0">
            <a:spAutoFit/>
          </a:bodyPr>
          <a:lstStyle/>
          <a:p>
            <a:r>
              <a:rPr lang="en-US" altLang="zh-CN" sz="2400" b="1" dirty="0">
                <a:solidFill>
                  <a:schemeClr val="bg1"/>
                </a:solidFill>
                <a:latin typeface="微软雅黑" panose="020B0503020204020204" pitchFamily="34" charset="-122"/>
                <a:ea typeface="微软雅黑" panose="020B0503020204020204" pitchFamily="34" charset="-122"/>
              </a:rPr>
              <a:t>Part</a:t>
            </a:r>
            <a:r>
              <a:rPr lang="en-US" altLang="zh-CN" sz="6600" b="1" dirty="0">
                <a:solidFill>
                  <a:schemeClr val="bg1"/>
                </a:solidFill>
                <a:latin typeface="微软雅黑" panose="020B0503020204020204" pitchFamily="34" charset="-122"/>
                <a:ea typeface="微软雅黑" panose="020B0503020204020204" pitchFamily="34" charset="-122"/>
              </a:rPr>
              <a:t>4</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8B022C91-00B2-4622-A1FA-602B704E4694}"/>
              </a:ext>
            </a:extLst>
          </p:cNvPr>
          <p:cNvSpPr/>
          <p:nvPr/>
        </p:nvSpPr>
        <p:spPr>
          <a:xfrm>
            <a:off x="3721720" y="3122207"/>
            <a:ext cx="8472264" cy="592472"/>
          </a:xfrm>
          <a:prstGeom prst="rect">
            <a:avLst/>
          </a:prstGeom>
          <a:ln w="28575">
            <a:no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wrap="square" lIns="68580" tIns="34291" rIns="68580" bIns="34291">
            <a:spAutoFit/>
          </a:bodyPr>
          <a:lstStyle/>
          <a:p>
            <a:r>
              <a:rPr lang="zh-CN" altLang="en-US" sz="3400" b="1" dirty="0">
                <a:solidFill>
                  <a:schemeClr val="bg1"/>
                </a:solidFill>
                <a:latin typeface="微软雅黑" panose="020B0503020204020204" pitchFamily="34" charset="-122"/>
                <a:ea typeface="微软雅黑" panose="020B0503020204020204" pitchFamily="34" charset="-122"/>
              </a:rPr>
              <a:t>多</a:t>
            </a:r>
            <a:r>
              <a:rPr lang="en-US" altLang="zh-CN" sz="3400" b="1" dirty="0">
                <a:solidFill>
                  <a:schemeClr val="bg1"/>
                </a:solidFill>
                <a:latin typeface="微软雅黑" panose="020B0503020204020204" pitchFamily="34" charset="-122"/>
                <a:ea typeface="微软雅黑" panose="020B0503020204020204" pitchFamily="34" charset="-122"/>
              </a:rPr>
              <a:t>s</a:t>
            </a:r>
            <a:r>
              <a:rPr lang="zh-CN" altLang="en-US" sz="3400" b="1" dirty="0">
                <a:solidFill>
                  <a:schemeClr val="bg1"/>
                </a:solidFill>
                <a:latin typeface="微软雅黑" panose="020B0503020204020204" pitchFamily="34" charset="-122"/>
                <a:ea typeface="微软雅黑" panose="020B0503020204020204" pitchFamily="34" charset="-122"/>
              </a:rPr>
              <a:t>是</a:t>
            </a:r>
            <a:r>
              <a:rPr lang="en-US" altLang="zh-CN" sz="3400" b="1" dirty="0">
                <a:solidFill>
                  <a:schemeClr val="bg1"/>
                </a:solidFill>
                <a:latin typeface="微软雅黑" panose="020B0503020204020204" pitchFamily="34" charset="-122"/>
                <a:ea typeface="微软雅黑" panose="020B0503020204020204" pitchFamily="34" charset="-122"/>
              </a:rPr>
              <a:t>xxx</a:t>
            </a:r>
            <a:endParaRPr lang="zh-CN" altLang="en-US" sz="3400" b="1" dirty="0">
              <a:solidFill>
                <a:schemeClr val="bg1"/>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EBC8EF17-0E59-4753-B559-1AD78D28325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8045" y="159494"/>
            <a:ext cx="4691136" cy="1300358"/>
          </a:xfrm>
          <a:prstGeom prst="rect">
            <a:avLst/>
          </a:prstGeom>
        </p:spPr>
      </p:pic>
    </p:spTree>
    <p:extLst>
      <p:ext uri="{BB962C8B-B14F-4D97-AF65-F5344CB8AC3E}">
        <p14:creationId xmlns:p14="http://schemas.microsoft.com/office/powerpoint/2010/main" val="2702876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8184228"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3200" b="1" kern="100" dirty="0" err="1">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xxxxxx</a:t>
              </a:r>
              <a:endPar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4" name="矩形 13">
            <a:extLst>
              <a:ext uri="{FF2B5EF4-FFF2-40B4-BE49-F238E27FC236}">
                <a16:creationId xmlns:a16="http://schemas.microsoft.com/office/drawing/2014/main" id="{7F9C1D5F-5C7D-4201-B617-A6CCFB139E8D}"/>
              </a:ext>
            </a:extLst>
          </p:cNvPr>
          <p:cNvSpPr/>
          <p:nvPr/>
        </p:nvSpPr>
        <p:spPr>
          <a:xfrm>
            <a:off x="8785838" y="132680"/>
            <a:ext cx="3983699" cy="633187"/>
          </a:xfrm>
          <a:prstGeom prst="rect">
            <a:avLst/>
          </a:prstGeom>
        </p:spPr>
        <p:txBody>
          <a:bodyPr wrap="square">
            <a:spAutoFit/>
          </a:bodyPr>
          <a:lstStyle/>
          <a:p>
            <a:pPr>
              <a:lnSpc>
                <a:spcPct val="120000"/>
              </a:lnSpc>
              <a:spcBef>
                <a:spcPts val="800"/>
              </a:spcBef>
              <a:spcAft>
                <a:spcPts val="800"/>
              </a:spcAft>
            </a:pPr>
            <a:r>
              <a:rPr lang="zh-CN" altLang="en-US" sz="3200" b="1" kern="100" dirty="0">
                <a:latin typeface="微软雅黑" panose="020B0503020204020204" pitchFamily="34" charset="-122"/>
                <a:ea typeface="微软雅黑" panose="020B0503020204020204" pitchFamily="34" charset="-122"/>
              </a:rPr>
              <a:t>实验验证</a:t>
            </a:r>
          </a:p>
        </p:txBody>
      </p:sp>
      <p:sp>
        <p:nvSpPr>
          <p:cNvPr id="9" name="Rectangle 5">
            <a:extLst>
              <a:ext uri="{FF2B5EF4-FFF2-40B4-BE49-F238E27FC236}">
                <a16:creationId xmlns:a16="http://schemas.microsoft.com/office/drawing/2014/main" id="{DE1CB980-BC35-41E7-9838-895577894E4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0" name="Rectangle 6">
            <a:extLst>
              <a:ext uri="{FF2B5EF4-FFF2-40B4-BE49-F238E27FC236}">
                <a16:creationId xmlns:a16="http://schemas.microsoft.com/office/drawing/2014/main" id="{995BD9E5-C6A6-40DD-95D9-BFDC809C35B0}"/>
              </a:ext>
            </a:extLst>
          </p:cNvPr>
          <p:cNvSpPr>
            <a:spLocks noChangeArrowheads="1"/>
          </p:cNvSpPr>
          <p:nvPr/>
        </p:nvSpPr>
        <p:spPr bwMode="auto">
          <a:xfrm>
            <a:off x="0" y="34353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9" name="Rectangle 7">
            <a:extLst>
              <a:ext uri="{FF2B5EF4-FFF2-40B4-BE49-F238E27FC236}">
                <a16:creationId xmlns:a16="http://schemas.microsoft.com/office/drawing/2014/main" id="{07672FB9-1EE7-4308-92F2-922512E99FB9}"/>
              </a:ext>
            </a:extLst>
          </p:cNvPr>
          <p:cNvSpPr>
            <a:spLocks noChangeArrowheads="1"/>
          </p:cNvSpPr>
          <p:nvPr/>
        </p:nvSpPr>
        <p:spPr bwMode="auto">
          <a:xfrm>
            <a:off x="0" y="5384800"/>
            <a:ext cx="6113896" cy="4375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4" name="文本框 53">
            <a:extLst>
              <a:ext uri="{FF2B5EF4-FFF2-40B4-BE49-F238E27FC236}">
                <a16:creationId xmlns:a16="http://schemas.microsoft.com/office/drawing/2014/main" id="{6811CEE8-B1B9-41B6-BC8B-AE61EB9C7510}"/>
              </a:ext>
            </a:extLst>
          </p:cNvPr>
          <p:cNvSpPr txBox="1"/>
          <p:nvPr/>
        </p:nvSpPr>
        <p:spPr>
          <a:xfrm>
            <a:off x="7336412" y="5496738"/>
            <a:ext cx="3877165" cy="834331"/>
          </a:xfrm>
          <a:prstGeom prst="rect">
            <a:avLst/>
          </a:prstGeom>
          <a:noFill/>
        </p:spPr>
        <p:txBody>
          <a:bodyPr wrap="square" rtlCol="0">
            <a:spAutoFit/>
          </a:bodyPr>
          <a:lstStyle/>
          <a:p>
            <a:r>
              <a:rPr lang="zh-CN" altLang="en-US" b="1" dirty="0">
                <a:solidFill>
                  <a:srgbClr val="FF0000"/>
                </a:solidFill>
                <a:latin typeface="微软雅黑" panose="020B0503020204020204" pitchFamily="34" charset="-122"/>
                <a:ea typeface="微软雅黑" panose="020B0503020204020204" pitchFamily="34" charset="-122"/>
              </a:rPr>
              <a:t>本文所提</a:t>
            </a:r>
            <a:r>
              <a:rPr lang="en-US" altLang="zh-CN" b="1" dirty="0" err="1">
                <a:solidFill>
                  <a:srgbClr val="FF0000"/>
                </a:solidFill>
                <a:latin typeface="微软雅黑" panose="020B0503020204020204" pitchFamily="34" charset="-122"/>
                <a:ea typeface="微软雅黑" panose="020B0503020204020204" pitchFamily="34" charset="-122"/>
              </a:rPr>
              <a:t>ccccc</a:t>
            </a:r>
            <a:r>
              <a:rPr lang="zh-CN" altLang="en-US" b="1" dirty="0">
                <a:solidFill>
                  <a:srgbClr val="FF0000"/>
                </a:solidFill>
                <a:latin typeface="微软雅黑" panose="020B0503020204020204" pitchFamily="34" charset="-122"/>
                <a:ea typeface="微软雅黑" panose="020B0503020204020204" pitchFamily="34" charset="-122"/>
              </a:rPr>
              <a:t>方法</a:t>
            </a:r>
            <a:endParaRPr lang="en-US" altLang="zh-CN" b="1" dirty="0">
              <a:solidFill>
                <a:srgbClr val="FF0000"/>
              </a:solidFill>
              <a:latin typeface="微软雅黑" panose="020B0503020204020204" pitchFamily="34" charset="-122"/>
              <a:ea typeface="微软雅黑" panose="020B0503020204020204" pitchFamily="34" charset="-122"/>
            </a:endParaRPr>
          </a:p>
          <a:p>
            <a:pPr algn="ctr"/>
            <a:r>
              <a:rPr lang="en-US" altLang="zh-CN" b="1" dirty="0">
                <a:solidFill>
                  <a:srgbClr val="FF0000"/>
                </a:solidFill>
                <a:latin typeface="微软雅黑" panose="020B0503020204020204" pitchFamily="34" charset="-122"/>
                <a:ea typeface="微软雅黑" panose="020B0503020204020204" pitchFamily="34" charset="-122"/>
              </a:rPr>
              <a:t>ccc</a:t>
            </a:r>
            <a:r>
              <a:rPr lang="zh-CN" altLang="en-US" b="1" dirty="0">
                <a:solidFill>
                  <a:srgbClr val="FF0000"/>
                </a:solidFill>
                <a:latin typeface="微软雅黑" panose="020B0503020204020204" pitchFamily="34" charset="-122"/>
                <a:ea typeface="微软雅黑" panose="020B0503020204020204" pitchFamily="34" charset="-122"/>
              </a:rPr>
              <a:t>效果最优</a:t>
            </a:r>
          </a:p>
        </p:txBody>
      </p:sp>
    </p:spTree>
    <p:extLst>
      <p:ext uri="{BB962C8B-B14F-4D97-AF65-F5344CB8AC3E}">
        <p14:creationId xmlns:p14="http://schemas.microsoft.com/office/powerpoint/2010/main" val="2585750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8184228"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3200" b="1" kern="100" dirty="0" err="1">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xxxxx</a:t>
              </a:r>
              <a:endPar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4" name="矩形 13">
            <a:extLst>
              <a:ext uri="{FF2B5EF4-FFF2-40B4-BE49-F238E27FC236}">
                <a16:creationId xmlns:a16="http://schemas.microsoft.com/office/drawing/2014/main" id="{7F9C1D5F-5C7D-4201-B617-A6CCFB139E8D}"/>
              </a:ext>
            </a:extLst>
          </p:cNvPr>
          <p:cNvSpPr/>
          <p:nvPr/>
        </p:nvSpPr>
        <p:spPr>
          <a:xfrm>
            <a:off x="8785838" y="132680"/>
            <a:ext cx="3983699" cy="633187"/>
          </a:xfrm>
          <a:prstGeom prst="rect">
            <a:avLst/>
          </a:prstGeom>
        </p:spPr>
        <p:txBody>
          <a:bodyPr wrap="square">
            <a:spAutoFit/>
          </a:bodyPr>
          <a:lstStyle/>
          <a:p>
            <a:pPr>
              <a:lnSpc>
                <a:spcPct val="120000"/>
              </a:lnSpc>
              <a:spcBef>
                <a:spcPts val="800"/>
              </a:spcBef>
              <a:spcAft>
                <a:spcPts val="800"/>
              </a:spcAft>
            </a:pPr>
            <a:r>
              <a:rPr lang="zh-CN" altLang="en-US" sz="3200" b="1" kern="100" dirty="0">
                <a:latin typeface="微软雅黑" panose="020B0503020204020204" pitchFamily="34" charset="-122"/>
                <a:ea typeface="微软雅黑" panose="020B0503020204020204" pitchFamily="34" charset="-122"/>
              </a:rPr>
              <a:t>实验验证</a:t>
            </a:r>
          </a:p>
        </p:txBody>
      </p:sp>
      <p:sp>
        <p:nvSpPr>
          <p:cNvPr id="9" name="Rectangle 5">
            <a:extLst>
              <a:ext uri="{FF2B5EF4-FFF2-40B4-BE49-F238E27FC236}">
                <a16:creationId xmlns:a16="http://schemas.microsoft.com/office/drawing/2014/main" id="{DE1CB980-BC35-41E7-9838-895577894E4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6">
            <a:extLst>
              <a:ext uri="{FF2B5EF4-FFF2-40B4-BE49-F238E27FC236}">
                <a16:creationId xmlns:a16="http://schemas.microsoft.com/office/drawing/2014/main" id="{0A1280AD-68B2-4C72-A291-A9E8E99D7605}"/>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7" name="矩形 56">
            <a:extLst>
              <a:ext uri="{FF2B5EF4-FFF2-40B4-BE49-F238E27FC236}">
                <a16:creationId xmlns:a16="http://schemas.microsoft.com/office/drawing/2014/main" id="{C7B9CF4C-537B-409B-90CD-D58EA73F2FE8}"/>
              </a:ext>
            </a:extLst>
          </p:cNvPr>
          <p:cNvSpPr/>
          <p:nvPr/>
        </p:nvSpPr>
        <p:spPr>
          <a:xfrm>
            <a:off x="7861868" y="4960262"/>
            <a:ext cx="4374938" cy="830997"/>
          </a:xfrm>
          <a:prstGeom prst="rect">
            <a:avLst/>
          </a:prstGeom>
        </p:spPr>
        <p:txBody>
          <a:bodyPr wrap="square">
            <a:spAutoFit/>
          </a:bodyPr>
          <a:lstStyle/>
          <a:p>
            <a:r>
              <a:rPr lang="zh-CN" altLang="en-US" sz="2400" kern="100" dirty="0">
                <a:latin typeface="华文楷体" panose="02010600040101010101" pitchFamily="2" charset="-122"/>
                <a:ea typeface="华文楷体" panose="02010600040101010101" pitchFamily="2" charset="-122"/>
                <a:cs typeface="Times New Roman" panose="02020603050405020304" pitchFamily="18" charset="0"/>
              </a:rPr>
              <a:t>        综上分析，本章所提出的</a:t>
            </a:r>
            <a:r>
              <a:rPr lang="en-US" altLang="zh-CN" sz="2400" kern="100" dirty="0">
                <a:latin typeface="华文楷体" panose="02010600040101010101" pitchFamily="2" charset="-122"/>
                <a:ea typeface="华文楷体" panose="02010600040101010101" pitchFamily="2" charset="-122"/>
                <a:cs typeface="Times New Roman" panose="02020603050405020304" pitchFamily="18" charset="0"/>
              </a:rPr>
              <a:t>xxx</a:t>
            </a:r>
            <a:r>
              <a:rPr lang="zh-CN" altLang="en-US" sz="2400" kern="100" dirty="0">
                <a:latin typeface="华文楷体" panose="02010600040101010101" pitchFamily="2" charset="-122"/>
                <a:ea typeface="华文楷体" panose="02010600040101010101" pitchFamily="2" charset="-122"/>
                <a:cs typeface="Times New Roman" panose="02020603050405020304" pitchFamily="18" charset="0"/>
              </a:rPr>
              <a:t>方法</a:t>
            </a:r>
            <a:r>
              <a:rPr lang="zh-CN" altLang="en-US" sz="2400" kern="100"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能够较好地实现气</a:t>
            </a:r>
            <a:r>
              <a:rPr lang="en-US" altLang="zh-CN" sz="2400" kern="100"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xxx</a:t>
            </a:r>
            <a:r>
              <a:rPr lang="zh-CN" altLang="en-US" sz="2400" kern="100"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a:t>
            </a:r>
            <a:endParaRPr lang="zh-CN" altLang="en-US" sz="2400" dirty="0">
              <a:solidFill>
                <a:srgbClr val="FF0000"/>
              </a:solidFill>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181557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9DE0F10-C6F8-47DE-AD91-62D00760E479}"/>
              </a:ext>
            </a:extLst>
          </p:cNvPr>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colorTemperature colorTemp="5900"/>
                    </a14:imgEffect>
                  </a14:imgLayer>
                </a14:imgProps>
              </a:ext>
            </a:extLst>
          </a:blip>
          <a:stretch>
            <a:fillRect/>
          </a:stretch>
        </p:blipFill>
        <p:spPr>
          <a:xfrm>
            <a:off x="5868009" y="840795"/>
            <a:ext cx="6893678" cy="6515643"/>
          </a:xfrm>
          <a:prstGeom prst="rect">
            <a:avLst/>
          </a:prstGeom>
          <a:ln>
            <a:noFill/>
          </a:ln>
        </p:spPr>
      </p:pic>
      <p:sp>
        <p:nvSpPr>
          <p:cNvPr id="3" name="梯形 2">
            <a:extLst>
              <a:ext uri="{FF2B5EF4-FFF2-40B4-BE49-F238E27FC236}">
                <a16:creationId xmlns:a16="http://schemas.microsoft.com/office/drawing/2014/main" id="{87373E6E-F58A-438C-B640-C574558B3987}"/>
              </a:ext>
            </a:extLst>
          </p:cNvPr>
          <p:cNvSpPr/>
          <p:nvPr/>
        </p:nvSpPr>
        <p:spPr>
          <a:xfrm rot="16200000">
            <a:off x="6839744" y="-817688"/>
            <a:ext cx="2232248" cy="8472264"/>
          </a:xfrm>
          <a:prstGeom prst="trapezoid">
            <a:avLst>
              <a:gd name="adj" fmla="val 1779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sp>
        <p:nvSpPr>
          <p:cNvPr id="4" name="梯形 3">
            <a:extLst>
              <a:ext uri="{FF2B5EF4-FFF2-40B4-BE49-F238E27FC236}">
                <a16:creationId xmlns:a16="http://schemas.microsoft.com/office/drawing/2014/main" id="{7C36D2F1-DFB1-4C54-9D54-7B01B01BB06A}"/>
              </a:ext>
            </a:extLst>
          </p:cNvPr>
          <p:cNvSpPr/>
          <p:nvPr/>
        </p:nvSpPr>
        <p:spPr>
          <a:xfrm rot="5400000">
            <a:off x="689148" y="1558578"/>
            <a:ext cx="2341440" cy="3719736"/>
          </a:xfrm>
          <a:prstGeom prst="trapezoid">
            <a:avLst>
              <a:gd name="adj" fmla="val 1834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rtlCol="0" anchor="ctr"/>
          <a:lstStyle/>
          <a:p>
            <a:pPr lvl="0" algn="ctr"/>
            <a:endParaRPr lang="zh-CN" altLang="en-US" sz="1800"/>
          </a:p>
        </p:txBody>
      </p:sp>
      <p:sp>
        <p:nvSpPr>
          <p:cNvPr id="5" name="文本框 2">
            <a:extLst>
              <a:ext uri="{FF2B5EF4-FFF2-40B4-BE49-F238E27FC236}">
                <a16:creationId xmlns:a16="http://schemas.microsoft.com/office/drawing/2014/main" id="{E8BA21A0-1E9E-4A10-9484-D64281EF2983}"/>
              </a:ext>
            </a:extLst>
          </p:cNvPr>
          <p:cNvSpPr txBox="1"/>
          <p:nvPr/>
        </p:nvSpPr>
        <p:spPr>
          <a:xfrm>
            <a:off x="2423592" y="2875986"/>
            <a:ext cx="1958816" cy="1084914"/>
          </a:xfrm>
          <a:prstGeom prst="rect">
            <a:avLst/>
          </a:prstGeom>
          <a:noFill/>
        </p:spPr>
        <p:txBody>
          <a:bodyPr wrap="square" lIns="68580" tIns="34291" rIns="68580" bIns="34291" rtlCol="0">
            <a:spAutoFit/>
          </a:bodyPr>
          <a:lstStyle/>
          <a:p>
            <a:r>
              <a:rPr lang="en-US" altLang="zh-CN" sz="2400" b="1" dirty="0">
                <a:solidFill>
                  <a:schemeClr val="bg1"/>
                </a:solidFill>
                <a:latin typeface="微软雅黑" panose="020B0503020204020204" pitchFamily="34" charset="-122"/>
                <a:ea typeface="微软雅黑" panose="020B0503020204020204" pitchFamily="34" charset="-122"/>
              </a:rPr>
              <a:t>Part</a:t>
            </a:r>
            <a:r>
              <a:rPr lang="en-US" altLang="zh-CN" sz="6600" b="1" dirty="0">
                <a:solidFill>
                  <a:schemeClr val="bg1"/>
                </a:solidFill>
                <a:latin typeface="微软雅黑" panose="020B0503020204020204" pitchFamily="34" charset="-122"/>
                <a:ea typeface="微软雅黑" panose="020B0503020204020204" pitchFamily="34" charset="-122"/>
              </a:rPr>
              <a:t>5</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8B022C91-00B2-4622-A1FA-602B704E4694}"/>
              </a:ext>
            </a:extLst>
          </p:cNvPr>
          <p:cNvSpPr/>
          <p:nvPr/>
        </p:nvSpPr>
        <p:spPr>
          <a:xfrm>
            <a:off x="3721720" y="3122207"/>
            <a:ext cx="8472264" cy="592472"/>
          </a:xfrm>
          <a:prstGeom prst="rect">
            <a:avLst/>
          </a:prstGeom>
          <a:ln w="28575">
            <a:no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wrap="square" lIns="68580" tIns="34291" rIns="68580" bIns="34291">
            <a:spAutoFit/>
          </a:bodyPr>
          <a:lstStyle/>
          <a:p>
            <a:r>
              <a:rPr lang="zh-CN" altLang="en-US" sz="3400" b="1" dirty="0">
                <a:solidFill>
                  <a:schemeClr val="bg1"/>
                </a:solidFill>
                <a:latin typeface="微软雅黑" panose="020B0503020204020204" pitchFamily="34" charset="-122"/>
                <a:ea typeface="微软雅黑" panose="020B0503020204020204" pitchFamily="34" charset="-122"/>
              </a:rPr>
              <a:t>航天</a:t>
            </a:r>
            <a:r>
              <a:rPr lang="en-US" altLang="zh-CN" sz="3400" b="1" dirty="0" err="1">
                <a:solidFill>
                  <a:schemeClr val="bg1"/>
                </a:solidFill>
                <a:latin typeface="微软雅黑" panose="020B0503020204020204" pitchFamily="34" charset="-122"/>
                <a:ea typeface="微软雅黑" panose="020B0503020204020204" pitchFamily="34" charset="-122"/>
              </a:rPr>
              <a:t>xxxx</a:t>
            </a:r>
            <a:r>
              <a:rPr lang="zh-CN" altLang="en-US" sz="3400" b="1" dirty="0">
                <a:solidFill>
                  <a:schemeClr val="bg1"/>
                </a:solidFill>
                <a:latin typeface="微软雅黑" panose="020B0503020204020204" pitchFamily="34" charset="-122"/>
                <a:ea typeface="微软雅黑" panose="020B0503020204020204" pitchFamily="34" charset="-122"/>
              </a:rPr>
              <a:t>开发</a:t>
            </a:r>
          </a:p>
        </p:txBody>
      </p:sp>
      <p:pic>
        <p:nvPicPr>
          <p:cNvPr id="7" name="图片 6">
            <a:extLst>
              <a:ext uri="{FF2B5EF4-FFF2-40B4-BE49-F238E27FC236}">
                <a16:creationId xmlns:a16="http://schemas.microsoft.com/office/drawing/2014/main" id="{EBC8EF17-0E59-4753-B559-1AD78D28325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8045" y="159494"/>
            <a:ext cx="4691136" cy="1300358"/>
          </a:xfrm>
          <a:prstGeom prst="rect">
            <a:avLst/>
          </a:prstGeom>
        </p:spPr>
      </p:pic>
    </p:spTree>
    <p:extLst>
      <p:ext uri="{BB962C8B-B14F-4D97-AF65-F5344CB8AC3E}">
        <p14:creationId xmlns:p14="http://schemas.microsoft.com/office/powerpoint/2010/main" val="1644422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4">
            <a:extLst>
              <a:ext uri="{FF2B5EF4-FFF2-40B4-BE49-F238E27FC236}">
                <a16:creationId xmlns:a16="http://schemas.microsoft.com/office/drawing/2014/main" id="{3C700AB1-C99A-4755-8A29-DBE556A8F15C}"/>
              </a:ext>
            </a:extLst>
          </p:cNvPr>
          <p:cNvSpPr>
            <a:spLocks noChangeArrowheads="1"/>
          </p:cNvSpPr>
          <p:nvPr/>
        </p:nvSpPr>
        <p:spPr bwMode="auto">
          <a:xfrm>
            <a:off x="-2481144" y="38390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8184228"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、民航发动机气路异常检测原型系统开发</a:t>
              </a: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4" name="矩形 13">
            <a:extLst>
              <a:ext uri="{FF2B5EF4-FFF2-40B4-BE49-F238E27FC236}">
                <a16:creationId xmlns:a16="http://schemas.microsoft.com/office/drawing/2014/main" id="{7F9C1D5F-5C7D-4201-B617-A6CCFB139E8D}"/>
              </a:ext>
            </a:extLst>
          </p:cNvPr>
          <p:cNvSpPr/>
          <p:nvPr/>
        </p:nvSpPr>
        <p:spPr>
          <a:xfrm>
            <a:off x="8785838" y="132680"/>
            <a:ext cx="3983699" cy="633187"/>
          </a:xfrm>
          <a:prstGeom prst="rect">
            <a:avLst/>
          </a:prstGeom>
        </p:spPr>
        <p:txBody>
          <a:bodyPr wrap="square">
            <a:spAutoFit/>
          </a:bodyPr>
          <a:lstStyle/>
          <a:p>
            <a:pPr>
              <a:lnSpc>
                <a:spcPct val="120000"/>
              </a:lnSpc>
              <a:spcBef>
                <a:spcPts val="800"/>
              </a:spcBef>
              <a:spcAft>
                <a:spcPts val="800"/>
              </a:spcAft>
            </a:pPr>
            <a:r>
              <a:rPr lang="zh-CN" altLang="en-US" sz="3200" b="1" kern="100" dirty="0">
                <a:latin typeface="微软雅黑" panose="020B0503020204020204" pitchFamily="34" charset="-122"/>
                <a:ea typeface="微软雅黑" panose="020B0503020204020204" pitchFamily="34" charset="-122"/>
              </a:rPr>
              <a:t>功能需求</a:t>
            </a:r>
          </a:p>
        </p:txBody>
      </p:sp>
      <p:sp>
        <p:nvSpPr>
          <p:cNvPr id="9" name="Rectangle 5">
            <a:extLst>
              <a:ext uri="{FF2B5EF4-FFF2-40B4-BE49-F238E27FC236}">
                <a16:creationId xmlns:a16="http://schemas.microsoft.com/office/drawing/2014/main" id="{DE1CB980-BC35-41E7-9838-895577894E4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6">
            <a:extLst>
              <a:ext uri="{FF2B5EF4-FFF2-40B4-BE49-F238E27FC236}">
                <a16:creationId xmlns:a16="http://schemas.microsoft.com/office/drawing/2014/main" id="{0A1280AD-68B2-4C72-A291-A9E8E99D7605}"/>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 name="矩形 1">
            <a:extLst>
              <a:ext uri="{FF2B5EF4-FFF2-40B4-BE49-F238E27FC236}">
                <a16:creationId xmlns:a16="http://schemas.microsoft.com/office/drawing/2014/main" id="{B464A0B8-309E-45A4-B938-3AF82D74F513}"/>
              </a:ext>
            </a:extLst>
          </p:cNvPr>
          <p:cNvSpPr/>
          <p:nvPr/>
        </p:nvSpPr>
        <p:spPr>
          <a:xfrm>
            <a:off x="5031446" y="5488086"/>
            <a:ext cx="2129109" cy="437877"/>
          </a:xfrm>
          <a:prstGeom prst="rect">
            <a:avLst/>
          </a:prstGeom>
        </p:spPr>
        <p:txBody>
          <a:bodyPr wrap="none">
            <a:spAutoFit/>
          </a:bodyPr>
          <a:lstStyle/>
          <a:p>
            <a:pPr indent="127000" algn="ctr">
              <a:lnSpc>
                <a:spcPct val="125000"/>
              </a:lnSpc>
              <a:spcAft>
                <a:spcPts val="600"/>
              </a:spcAft>
            </a:pPr>
            <a:r>
              <a:rPr lang="zh-CN" altLang="en-US" sz="2000" kern="100" dirty="0">
                <a:latin typeface="Times New Roman" panose="02020603050405020304" pitchFamily="18" charset="0"/>
              </a:rPr>
              <a:t>图</a:t>
            </a:r>
            <a:r>
              <a:rPr lang="en-US" altLang="zh-CN" sz="2000" kern="100" dirty="0">
                <a:latin typeface="Times New Roman" panose="02020603050405020304" pitchFamily="18" charset="0"/>
              </a:rPr>
              <a:t>5-1 </a:t>
            </a:r>
            <a:r>
              <a:rPr lang="zh-CN" altLang="en-US" sz="2000" kern="100" dirty="0">
                <a:latin typeface="Times New Roman" panose="02020603050405020304" pitchFamily="18" charset="0"/>
              </a:rPr>
              <a:t>航天</a:t>
            </a:r>
            <a:r>
              <a:rPr lang="en-US" altLang="zh-CN" sz="2000" kern="100" dirty="0">
                <a:latin typeface="Times New Roman" panose="02020603050405020304" pitchFamily="18" charset="0"/>
              </a:rPr>
              <a:t>xxx</a:t>
            </a:r>
            <a:r>
              <a:rPr lang="zh-CN" altLang="en-US" sz="2000" kern="100" dirty="0">
                <a:latin typeface="Times New Roman" panose="02020603050405020304" pitchFamily="18" charset="0"/>
              </a:rPr>
              <a:t>树</a:t>
            </a:r>
            <a:endParaRPr lang="zh-CN" altLang="zh-CN" sz="2800" kern="100" dirty="0">
              <a:latin typeface="Times New Roman" panose="02020603050405020304" pitchFamily="18" charset="0"/>
            </a:endParaRPr>
          </a:p>
        </p:txBody>
      </p:sp>
      <p:graphicFrame>
        <p:nvGraphicFramePr>
          <p:cNvPr id="5" name="对象 4">
            <a:extLst>
              <a:ext uri="{FF2B5EF4-FFF2-40B4-BE49-F238E27FC236}">
                <a16:creationId xmlns:a16="http://schemas.microsoft.com/office/drawing/2014/main" id="{69876694-6D6C-4EAD-A5A0-056168087709}"/>
              </a:ext>
            </a:extLst>
          </p:cNvPr>
          <p:cNvGraphicFramePr>
            <a:graphicFrameLocks noChangeAspect="1"/>
          </p:cNvGraphicFramePr>
          <p:nvPr>
            <p:extLst>
              <p:ext uri="{D42A27DB-BD31-4B8C-83A1-F6EECF244321}">
                <p14:modId xmlns:p14="http://schemas.microsoft.com/office/powerpoint/2010/main" val="2849441926"/>
              </p:ext>
            </p:extLst>
          </p:nvPr>
        </p:nvGraphicFramePr>
        <p:xfrm>
          <a:off x="1120775" y="1698625"/>
          <a:ext cx="9950450" cy="3941763"/>
        </p:xfrm>
        <a:graphic>
          <a:graphicData uri="http://schemas.openxmlformats.org/presentationml/2006/ole">
            <mc:AlternateContent xmlns:mc="http://schemas.openxmlformats.org/markup-compatibility/2006">
              <mc:Choice xmlns:v="urn:schemas-microsoft-com:vml" Requires="v">
                <p:oleObj spid="_x0000_s70676" name="Visio" r:id="rId4" imgW="4850280" imgH="2365200" progId="Visio.Drawing.15">
                  <p:embed/>
                </p:oleObj>
              </mc:Choice>
              <mc:Fallback>
                <p:oleObj name="Visio" r:id="rId4" imgW="4850280" imgH="2365200" progId="Visio.Drawing.15">
                  <p:embed/>
                  <p:pic>
                    <p:nvPicPr>
                      <p:cNvPr id="0" name="Object 1"/>
                      <p:cNvPicPr>
                        <a:picLocks noChangeAspect="1" noChangeArrowheads="1"/>
                      </p:cNvPicPr>
                      <p:nvPr/>
                    </p:nvPicPr>
                    <p:blipFill>
                      <a:blip r:embed="rId5"/>
                      <a:srcRect t="9767" b="9344"/>
                      <a:stretch>
                        <a:fillRect/>
                      </a:stretch>
                    </p:blipFill>
                    <p:spPr bwMode="auto">
                      <a:xfrm>
                        <a:off x="1120775" y="1698625"/>
                        <a:ext cx="9950450" cy="3941763"/>
                      </a:xfrm>
                      <a:prstGeom prst="rect">
                        <a:avLst/>
                      </a:prstGeom>
                      <a:noFill/>
                    </p:spPr>
                  </p:pic>
                </p:oleObj>
              </mc:Fallback>
            </mc:AlternateContent>
          </a:graphicData>
        </a:graphic>
      </p:graphicFrame>
      <p:sp>
        <p:nvSpPr>
          <p:cNvPr id="18" name="文本框 17">
            <a:extLst>
              <a:ext uri="{FF2B5EF4-FFF2-40B4-BE49-F238E27FC236}">
                <a16:creationId xmlns:a16="http://schemas.microsoft.com/office/drawing/2014/main" id="{B7D92045-E69E-4A3E-B750-7D8860DF8DDC}"/>
              </a:ext>
            </a:extLst>
          </p:cNvPr>
          <p:cNvSpPr txBox="1"/>
          <p:nvPr/>
        </p:nvSpPr>
        <p:spPr>
          <a:xfrm>
            <a:off x="2966073" y="1347698"/>
            <a:ext cx="1332898" cy="461665"/>
          </a:xfrm>
          <a:prstGeom prst="rect">
            <a:avLst/>
          </a:prstGeom>
          <a:ln w="25400">
            <a:noFill/>
            <a:prstDash val="dash"/>
          </a:ln>
        </p:spPr>
        <p:txBody>
          <a:bodyPr wrap="square">
            <a:spAutoFit/>
          </a:bodyPr>
          <a:lstStyle>
            <a:defPPr>
              <a:defRPr lang="zh-CN"/>
            </a:defPPr>
            <a:lvl1pPr algn="ctr">
              <a:defRPr sz="2000" b="1" kern="100">
                <a:latin typeface="华文楷体" panose="02010600040101010101" pitchFamily="2" charset="-122"/>
                <a:ea typeface="华文楷体" panose="02010600040101010101" pitchFamily="2" charset="-122"/>
                <a:cs typeface="Times New Roman" panose="02020603050405020304" pitchFamily="18" charset="0"/>
              </a:defRPr>
            </a:lvl1pPr>
          </a:lstStyle>
          <a:p>
            <a:r>
              <a:rPr lang="zh-CN" altLang="en-US" sz="2400" dirty="0">
                <a:solidFill>
                  <a:srgbClr val="FF0000"/>
                </a:solidFill>
              </a:rPr>
              <a:t>第二章</a:t>
            </a:r>
            <a:endParaRPr lang="zh-CN" altLang="en-US" sz="2800" dirty="0">
              <a:solidFill>
                <a:srgbClr val="FF0000"/>
              </a:solidFill>
            </a:endParaRPr>
          </a:p>
        </p:txBody>
      </p:sp>
      <p:sp>
        <p:nvSpPr>
          <p:cNvPr id="19" name="文本框 18">
            <a:extLst>
              <a:ext uri="{FF2B5EF4-FFF2-40B4-BE49-F238E27FC236}">
                <a16:creationId xmlns:a16="http://schemas.microsoft.com/office/drawing/2014/main" id="{53A52CE5-B020-42FB-BB1B-55C93B13B00F}"/>
              </a:ext>
            </a:extLst>
          </p:cNvPr>
          <p:cNvSpPr txBox="1"/>
          <p:nvPr/>
        </p:nvSpPr>
        <p:spPr>
          <a:xfrm>
            <a:off x="2948407" y="2750118"/>
            <a:ext cx="1332898" cy="461665"/>
          </a:xfrm>
          <a:prstGeom prst="rect">
            <a:avLst/>
          </a:prstGeom>
          <a:ln w="25400">
            <a:noFill/>
            <a:prstDash val="dash"/>
          </a:ln>
        </p:spPr>
        <p:txBody>
          <a:bodyPr wrap="square">
            <a:spAutoFit/>
          </a:bodyPr>
          <a:lstStyle>
            <a:defPPr>
              <a:defRPr lang="zh-CN"/>
            </a:defPPr>
            <a:lvl1pPr algn="ctr">
              <a:defRPr sz="2000" b="1" kern="100">
                <a:latin typeface="华文楷体" panose="02010600040101010101" pitchFamily="2" charset="-122"/>
                <a:ea typeface="华文楷体" panose="02010600040101010101" pitchFamily="2" charset="-122"/>
                <a:cs typeface="Times New Roman" panose="02020603050405020304" pitchFamily="18" charset="0"/>
              </a:defRPr>
            </a:lvl1pPr>
          </a:lstStyle>
          <a:p>
            <a:r>
              <a:rPr lang="zh-CN" altLang="en-US" sz="2400" dirty="0">
                <a:solidFill>
                  <a:srgbClr val="FF0000"/>
                </a:solidFill>
              </a:rPr>
              <a:t>第三章</a:t>
            </a:r>
            <a:endParaRPr lang="zh-CN" altLang="en-US" sz="2800" dirty="0">
              <a:solidFill>
                <a:srgbClr val="FF0000"/>
              </a:solidFill>
            </a:endParaRPr>
          </a:p>
        </p:txBody>
      </p:sp>
      <p:sp>
        <p:nvSpPr>
          <p:cNvPr id="20" name="文本框 19">
            <a:extLst>
              <a:ext uri="{FF2B5EF4-FFF2-40B4-BE49-F238E27FC236}">
                <a16:creationId xmlns:a16="http://schemas.microsoft.com/office/drawing/2014/main" id="{816B638C-BFAA-4381-8A6C-691840092276}"/>
              </a:ext>
            </a:extLst>
          </p:cNvPr>
          <p:cNvSpPr txBox="1"/>
          <p:nvPr/>
        </p:nvSpPr>
        <p:spPr>
          <a:xfrm>
            <a:off x="2966073" y="4232082"/>
            <a:ext cx="1332898" cy="461665"/>
          </a:xfrm>
          <a:prstGeom prst="rect">
            <a:avLst/>
          </a:prstGeom>
          <a:ln w="25400">
            <a:noFill/>
            <a:prstDash val="dash"/>
          </a:ln>
        </p:spPr>
        <p:txBody>
          <a:bodyPr wrap="square">
            <a:spAutoFit/>
          </a:bodyPr>
          <a:lstStyle>
            <a:defPPr>
              <a:defRPr lang="zh-CN"/>
            </a:defPPr>
            <a:lvl1pPr algn="ctr">
              <a:defRPr sz="2000" b="1" kern="100">
                <a:latin typeface="华文楷体" panose="02010600040101010101" pitchFamily="2" charset="-122"/>
                <a:ea typeface="华文楷体" panose="02010600040101010101" pitchFamily="2" charset="-122"/>
                <a:cs typeface="Times New Roman" panose="02020603050405020304" pitchFamily="18" charset="0"/>
              </a:defRPr>
            </a:lvl1pPr>
          </a:lstStyle>
          <a:p>
            <a:r>
              <a:rPr lang="zh-CN" altLang="en-US" sz="2400" dirty="0">
                <a:solidFill>
                  <a:srgbClr val="FF0000"/>
                </a:solidFill>
              </a:rPr>
              <a:t>第四章</a:t>
            </a:r>
            <a:endParaRPr lang="zh-CN" altLang="en-US" sz="2800" dirty="0">
              <a:solidFill>
                <a:srgbClr val="FF0000"/>
              </a:solidFill>
            </a:endParaRPr>
          </a:p>
        </p:txBody>
      </p:sp>
    </p:spTree>
    <p:extLst>
      <p:ext uri="{BB962C8B-B14F-4D97-AF65-F5344CB8AC3E}">
        <p14:creationId xmlns:p14="http://schemas.microsoft.com/office/powerpoint/2010/main" val="2914760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4">
            <a:extLst>
              <a:ext uri="{FF2B5EF4-FFF2-40B4-BE49-F238E27FC236}">
                <a16:creationId xmlns:a16="http://schemas.microsoft.com/office/drawing/2014/main" id="{3C700AB1-C99A-4755-8A29-DBE556A8F15C}"/>
              </a:ext>
            </a:extLst>
          </p:cNvPr>
          <p:cNvSpPr>
            <a:spLocks noChangeArrowheads="1"/>
          </p:cNvSpPr>
          <p:nvPr/>
        </p:nvSpPr>
        <p:spPr bwMode="auto">
          <a:xfrm>
            <a:off x="-2481144" y="38390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8184228"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、航天</a:t>
              </a:r>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XXX</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开发</a:t>
              </a: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4" name="矩形 13">
            <a:extLst>
              <a:ext uri="{FF2B5EF4-FFF2-40B4-BE49-F238E27FC236}">
                <a16:creationId xmlns:a16="http://schemas.microsoft.com/office/drawing/2014/main" id="{7F9C1D5F-5C7D-4201-B617-A6CCFB139E8D}"/>
              </a:ext>
            </a:extLst>
          </p:cNvPr>
          <p:cNvSpPr/>
          <p:nvPr/>
        </p:nvSpPr>
        <p:spPr>
          <a:xfrm>
            <a:off x="8785838" y="132680"/>
            <a:ext cx="3983699" cy="633187"/>
          </a:xfrm>
          <a:prstGeom prst="rect">
            <a:avLst/>
          </a:prstGeom>
        </p:spPr>
        <p:txBody>
          <a:bodyPr wrap="square">
            <a:spAutoFit/>
          </a:bodyPr>
          <a:lstStyle/>
          <a:p>
            <a:pPr>
              <a:lnSpc>
                <a:spcPct val="120000"/>
              </a:lnSpc>
              <a:spcBef>
                <a:spcPts val="800"/>
              </a:spcBef>
              <a:spcAft>
                <a:spcPts val="800"/>
              </a:spcAft>
            </a:pPr>
            <a:r>
              <a:rPr lang="zh-CN" altLang="en-US" sz="3200" b="1" kern="100" dirty="0">
                <a:latin typeface="微软雅黑" panose="020B0503020204020204" pitchFamily="34" charset="-122"/>
                <a:ea typeface="微软雅黑" panose="020B0503020204020204" pitchFamily="34" charset="-122"/>
              </a:rPr>
              <a:t>运行实例</a:t>
            </a:r>
          </a:p>
        </p:txBody>
      </p:sp>
      <p:sp>
        <p:nvSpPr>
          <p:cNvPr id="9" name="Rectangle 5">
            <a:extLst>
              <a:ext uri="{FF2B5EF4-FFF2-40B4-BE49-F238E27FC236}">
                <a16:creationId xmlns:a16="http://schemas.microsoft.com/office/drawing/2014/main" id="{DE1CB980-BC35-41E7-9838-895577894E4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6">
            <a:extLst>
              <a:ext uri="{FF2B5EF4-FFF2-40B4-BE49-F238E27FC236}">
                <a16:creationId xmlns:a16="http://schemas.microsoft.com/office/drawing/2014/main" id="{0A1280AD-68B2-4C72-A291-A9E8E99D7605}"/>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2" name="矩形 1">
            <a:extLst>
              <a:ext uri="{FF2B5EF4-FFF2-40B4-BE49-F238E27FC236}">
                <a16:creationId xmlns:a16="http://schemas.microsoft.com/office/drawing/2014/main" id="{B464A0B8-309E-45A4-B938-3AF82D74F513}"/>
              </a:ext>
            </a:extLst>
          </p:cNvPr>
          <p:cNvSpPr/>
          <p:nvPr/>
        </p:nvSpPr>
        <p:spPr>
          <a:xfrm>
            <a:off x="2051910" y="5531411"/>
            <a:ext cx="2000869" cy="437877"/>
          </a:xfrm>
          <a:prstGeom prst="rect">
            <a:avLst/>
          </a:prstGeom>
        </p:spPr>
        <p:txBody>
          <a:bodyPr wrap="none">
            <a:spAutoFit/>
          </a:bodyPr>
          <a:lstStyle/>
          <a:p>
            <a:pPr indent="127000" algn="ctr">
              <a:lnSpc>
                <a:spcPct val="125000"/>
              </a:lnSpc>
              <a:spcAft>
                <a:spcPts val="600"/>
              </a:spcAft>
            </a:pPr>
            <a:r>
              <a:rPr lang="zh-CN" altLang="zh-CN" sz="2000" kern="100" dirty="0">
                <a:latin typeface="Times New Roman" panose="02020603050405020304" pitchFamily="18" charset="0"/>
              </a:rPr>
              <a:t>图</a:t>
            </a:r>
            <a:r>
              <a:rPr lang="en-US" altLang="zh-CN" sz="2000" kern="100" dirty="0">
                <a:latin typeface="Times New Roman" panose="02020603050405020304" pitchFamily="18" charset="0"/>
              </a:rPr>
              <a:t>5-2 </a:t>
            </a:r>
            <a:r>
              <a:rPr lang="zh-CN" altLang="zh-CN" sz="2000" kern="100" dirty="0">
                <a:latin typeface="Times New Roman" panose="02020603050405020304" pitchFamily="18" charset="0"/>
              </a:rPr>
              <a:t>系</a:t>
            </a:r>
            <a:r>
              <a:rPr lang="zh-CN" altLang="en-US" sz="2000" kern="100" dirty="0">
                <a:latin typeface="Times New Roman" panose="02020603050405020304" pitchFamily="18" charset="0"/>
              </a:rPr>
              <a:t>好开始</a:t>
            </a:r>
            <a:endParaRPr lang="zh-CN" altLang="zh-CN" sz="2800" kern="100" dirty="0">
              <a:latin typeface="Times New Roman" panose="02020603050405020304" pitchFamily="18" charset="0"/>
            </a:endParaRPr>
          </a:p>
        </p:txBody>
      </p:sp>
      <p:sp>
        <p:nvSpPr>
          <p:cNvPr id="6" name="矩形 5">
            <a:extLst>
              <a:ext uri="{FF2B5EF4-FFF2-40B4-BE49-F238E27FC236}">
                <a16:creationId xmlns:a16="http://schemas.microsoft.com/office/drawing/2014/main" id="{8A752426-765F-4070-BC41-645D7CA3B3FC}"/>
              </a:ext>
            </a:extLst>
          </p:cNvPr>
          <p:cNvSpPr/>
          <p:nvPr/>
        </p:nvSpPr>
        <p:spPr>
          <a:xfrm>
            <a:off x="8146854" y="5528327"/>
            <a:ext cx="2000869" cy="426335"/>
          </a:xfrm>
          <a:prstGeom prst="rect">
            <a:avLst/>
          </a:prstGeom>
        </p:spPr>
        <p:txBody>
          <a:bodyPr wrap="none">
            <a:spAutoFit/>
          </a:bodyPr>
          <a:lstStyle/>
          <a:p>
            <a:pPr indent="127000" algn="ctr">
              <a:lnSpc>
                <a:spcPct val="120000"/>
              </a:lnSpc>
              <a:spcAft>
                <a:spcPts val="0"/>
              </a:spcAft>
            </a:pPr>
            <a:r>
              <a:rPr lang="zh-CN" altLang="zh-CN" sz="2000" kern="100" dirty="0">
                <a:latin typeface="Times New Roman" panose="02020603050405020304" pitchFamily="18" charset="0"/>
              </a:rPr>
              <a:t>图</a:t>
            </a:r>
            <a:r>
              <a:rPr lang="en-US" altLang="zh-CN" sz="2000" kern="100" dirty="0">
                <a:latin typeface="Times New Roman" panose="02020603050405020304" pitchFamily="18" charset="0"/>
              </a:rPr>
              <a:t>5-3 </a:t>
            </a:r>
            <a:r>
              <a:rPr lang="zh-CN" altLang="zh-CN" sz="2000" kern="100" dirty="0">
                <a:latin typeface="Times New Roman" panose="02020603050405020304" pitchFamily="18" charset="0"/>
              </a:rPr>
              <a:t>面</a:t>
            </a:r>
            <a:r>
              <a:rPr lang="zh-CN" altLang="en-US" sz="2000" kern="100" dirty="0">
                <a:latin typeface="Times New Roman" panose="02020603050405020304" pitchFamily="18" charset="0"/>
              </a:rPr>
              <a:t>是收到</a:t>
            </a:r>
            <a:endParaRPr lang="zh-CN" altLang="zh-CN" sz="2800" kern="100" dirty="0">
              <a:latin typeface="Times New Roman" panose="02020603050405020304" pitchFamily="18" charset="0"/>
            </a:endParaRPr>
          </a:p>
        </p:txBody>
      </p:sp>
      <p:pic>
        <p:nvPicPr>
          <p:cNvPr id="5" name="图片 4">
            <a:extLst>
              <a:ext uri="{FF2B5EF4-FFF2-40B4-BE49-F238E27FC236}">
                <a16:creationId xmlns:a16="http://schemas.microsoft.com/office/drawing/2014/main" id="{FEF31E12-F5EA-493A-AACA-B2D8158536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663" y="2454372"/>
            <a:ext cx="5125356" cy="2883012"/>
          </a:xfrm>
          <a:prstGeom prst="rect">
            <a:avLst/>
          </a:prstGeom>
        </p:spPr>
      </p:pic>
      <p:pic>
        <p:nvPicPr>
          <p:cNvPr id="8" name="图片 7">
            <a:extLst>
              <a:ext uri="{FF2B5EF4-FFF2-40B4-BE49-F238E27FC236}">
                <a16:creationId xmlns:a16="http://schemas.microsoft.com/office/drawing/2014/main" id="{3530F63B-E5D8-4FB6-A730-3FCDFD3F4B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8168" y="2454373"/>
            <a:ext cx="2963906" cy="2879928"/>
          </a:xfrm>
          <a:prstGeom prst="rect">
            <a:avLst/>
          </a:prstGeom>
        </p:spPr>
      </p:pic>
    </p:spTree>
    <p:extLst>
      <p:ext uri="{BB962C8B-B14F-4D97-AF65-F5344CB8AC3E}">
        <p14:creationId xmlns:p14="http://schemas.microsoft.com/office/powerpoint/2010/main" val="1420756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8184228"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、航天</a:t>
              </a:r>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XXXXX</a:t>
              </a:r>
              <a:endPar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4" name="矩形 13">
            <a:extLst>
              <a:ext uri="{FF2B5EF4-FFF2-40B4-BE49-F238E27FC236}">
                <a16:creationId xmlns:a16="http://schemas.microsoft.com/office/drawing/2014/main" id="{7F9C1D5F-5C7D-4201-B617-A6CCFB139E8D}"/>
              </a:ext>
            </a:extLst>
          </p:cNvPr>
          <p:cNvSpPr/>
          <p:nvPr/>
        </p:nvSpPr>
        <p:spPr>
          <a:xfrm>
            <a:off x="8785838" y="132680"/>
            <a:ext cx="3983699" cy="633187"/>
          </a:xfrm>
          <a:prstGeom prst="rect">
            <a:avLst/>
          </a:prstGeom>
        </p:spPr>
        <p:txBody>
          <a:bodyPr wrap="square">
            <a:spAutoFit/>
          </a:bodyPr>
          <a:lstStyle/>
          <a:p>
            <a:pPr>
              <a:lnSpc>
                <a:spcPct val="120000"/>
              </a:lnSpc>
              <a:spcBef>
                <a:spcPts val="800"/>
              </a:spcBef>
              <a:spcAft>
                <a:spcPts val="800"/>
              </a:spcAft>
            </a:pPr>
            <a:r>
              <a:rPr lang="zh-CN" altLang="en-US" sz="3200" b="1" kern="100" dirty="0">
                <a:latin typeface="微软雅黑" panose="020B0503020204020204" pitchFamily="34" charset="-122"/>
                <a:ea typeface="微软雅黑" panose="020B0503020204020204" pitchFamily="34" charset="-122"/>
              </a:rPr>
              <a:t>运行实例</a:t>
            </a:r>
          </a:p>
        </p:txBody>
      </p:sp>
      <p:sp>
        <p:nvSpPr>
          <p:cNvPr id="9" name="Rectangle 5">
            <a:extLst>
              <a:ext uri="{FF2B5EF4-FFF2-40B4-BE49-F238E27FC236}">
                <a16:creationId xmlns:a16="http://schemas.microsoft.com/office/drawing/2014/main" id="{DE1CB980-BC35-41E7-9838-895577894E4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6">
            <a:extLst>
              <a:ext uri="{FF2B5EF4-FFF2-40B4-BE49-F238E27FC236}">
                <a16:creationId xmlns:a16="http://schemas.microsoft.com/office/drawing/2014/main" id="{0A1280AD-68B2-4C72-A291-A9E8E99D7605}"/>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3" name="矩形 2">
            <a:extLst>
              <a:ext uri="{FF2B5EF4-FFF2-40B4-BE49-F238E27FC236}">
                <a16:creationId xmlns:a16="http://schemas.microsoft.com/office/drawing/2014/main" id="{1006F12F-9458-47DC-981F-4A1722D5E985}"/>
              </a:ext>
            </a:extLst>
          </p:cNvPr>
          <p:cNvSpPr/>
          <p:nvPr/>
        </p:nvSpPr>
        <p:spPr>
          <a:xfrm>
            <a:off x="97797" y="1076500"/>
            <a:ext cx="7296472" cy="523220"/>
          </a:xfrm>
          <a:prstGeom prst="rect">
            <a:avLst/>
          </a:prstGeom>
        </p:spPr>
        <p:txBody>
          <a:bodyPr wrap="square">
            <a:spAutoFit/>
          </a:bodyPr>
          <a:lstStyle/>
          <a:p>
            <a:r>
              <a:rPr lang="zh-CN" altLang="zh-CN" sz="2800" kern="100" dirty="0">
                <a:latin typeface="华文楷体" panose="02010600040101010101" pitchFamily="2" charset="-122"/>
                <a:ea typeface="华文楷体" panose="02010600040101010101" pitchFamily="2" charset="-122"/>
                <a:cs typeface="Times New Roman" panose="02020603050405020304" pitchFamily="18" charset="0"/>
              </a:rPr>
              <a:t>基于</a:t>
            </a:r>
            <a:r>
              <a:rPr lang="en-US" altLang="zh-CN" sz="2800" kern="100" dirty="0">
                <a:latin typeface="华文楷体" panose="02010600040101010101" pitchFamily="2" charset="-122"/>
                <a:ea typeface="华文楷体" panose="02010600040101010101" pitchFamily="2" charset="-122"/>
              </a:rPr>
              <a:t>XXXXX</a:t>
            </a:r>
            <a:r>
              <a:rPr lang="zh-CN" altLang="zh-CN" sz="2800" kern="100" dirty="0">
                <a:latin typeface="华文楷体" panose="02010600040101010101" pitchFamily="2" charset="-122"/>
                <a:ea typeface="华文楷体" panose="02010600040101010101" pitchFamily="2" charset="-122"/>
                <a:cs typeface="Times New Roman" panose="02020603050405020304" pitchFamily="18" charset="0"/>
              </a:rPr>
              <a:t>模</a:t>
            </a:r>
            <a:r>
              <a:rPr lang="zh-CN" altLang="en-US" sz="2800" kern="100" dirty="0">
                <a:latin typeface="华文楷体" panose="02010600040101010101" pitchFamily="2" charset="-122"/>
                <a:ea typeface="华文楷体" panose="02010600040101010101" pitchFamily="2" charset="-122"/>
                <a:cs typeface="Times New Roman" panose="02020603050405020304" pitchFamily="18" charset="0"/>
              </a:rPr>
              <a:t>块</a:t>
            </a:r>
            <a:endParaRPr lang="zh-CN" altLang="en-US" sz="2800" dirty="0">
              <a:latin typeface="华文楷体" panose="02010600040101010101" pitchFamily="2" charset="-122"/>
              <a:ea typeface="华文楷体" panose="02010600040101010101" pitchFamily="2" charset="-122"/>
            </a:endParaRPr>
          </a:p>
        </p:txBody>
      </p:sp>
      <p:sp>
        <p:nvSpPr>
          <p:cNvPr id="50" name="矩形 49">
            <a:extLst>
              <a:ext uri="{FF2B5EF4-FFF2-40B4-BE49-F238E27FC236}">
                <a16:creationId xmlns:a16="http://schemas.microsoft.com/office/drawing/2014/main" id="{17D117CD-322D-4AA9-9FC8-55CB71A534E2}"/>
              </a:ext>
            </a:extLst>
          </p:cNvPr>
          <p:cNvSpPr/>
          <p:nvPr/>
        </p:nvSpPr>
        <p:spPr>
          <a:xfrm>
            <a:off x="2781432" y="5564182"/>
            <a:ext cx="1908215" cy="52209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600" dirty="0">
                <a:latin typeface="华文楷体" panose="02010600040101010101" pitchFamily="2" charset="-122"/>
                <a:ea typeface="华文楷体" panose="02010600040101010101" pitchFamily="2" charset="-122"/>
              </a:rPr>
              <a:t>运行前</a:t>
            </a:r>
          </a:p>
        </p:txBody>
      </p:sp>
      <p:sp>
        <p:nvSpPr>
          <p:cNvPr id="51" name="矩形 50">
            <a:extLst>
              <a:ext uri="{FF2B5EF4-FFF2-40B4-BE49-F238E27FC236}">
                <a16:creationId xmlns:a16="http://schemas.microsoft.com/office/drawing/2014/main" id="{844CA051-79A3-4822-A0E1-E7358D866CA1}"/>
              </a:ext>
            </a:extLst>
          </p:cNvPr>
          <p:cNvSpPr/>
          <p:nvPr/>
        </p:nvSpPr>
        <p:spPr>
          <a:xfrm>
            <a:off x="8335684" y="5522952"/>
            <a:ext cx="1908215" cy="52209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600" dirty="0">
                <a:latin typeface="华文楷体" panose="02010600040101010101" pitchFamily="2" charset="-122"/>
                <a:ea typeface="华文楷体" panose="02010600040101010101" pitchFamily="2" charset="-122"/>
              </a:rPr>
              <a:t>运行后</a:t>
            </a:r>
          </a:p>
        </p:txBody>
      </p:sp>
      <p:pic>
        <p:nvPicPr>
          <p:cNvPr id="5" name="图片 4">
            <a:extLst>
              <a:ext uri="{FF2B5EF4-FFF2-40B4-BE49-F238E27FC236}">
                <a16:creationId xmlns:a16="http://schemas.microsoft.com/office/drawing/2014/main" id="{C0ADF7C5-7EA5-4E86-B434-5A176BE09F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392" y="2120589"/>
            <a:ext cx="5048201" cy="3368097"/>
          </a:xfrm>
          <a:prstGeom prst="rect">
            <a:avLst/>
          </a:prstGeom>
        </p:spPr>
      </p:pic>
      <p:pic>
        <p:nvPicPr>
          <p:cNvPr id="7" name="图片 6">
            <a:extLst>
              <a:ext uri="{FF2B5EF4-FFF2-40B4-BE49-F238E27FC236}">
                <a16:creationId xmlns:a16="http://schemas.microsoft.com/office/drawing/2014/main" id="{CA999440-3146-44FD-9794-E1CF45503B0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b="4744"/>
          <a:stretch/>
        </p:blipFill>
        <p:spPr>
          <a:xfrm>
            <a:off x="7784942" y="2120590"/>
            <a:ext cx="2868528" cy="3368096"/>
          </a:xfrm>
          <a:prstGeom prst="rect">
            <a:avLst/>
          </a:prstGeom>
        </p:spPr>
      </p:pic>
    </p:spTree>
    <p:extLst>
      <p:ext uri="{BB962C8B-B14F-4D97-AF65-F5344CB8AC3E}">
        <p14:creationId xmlns:p14="http://schemas.microsoft.com/office/powerpoint/2010/main" val="3710600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8184228"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5</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、航天</a:t>
              </a:r>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XXXXX</a:t>
              </a:r>
              <a:endPar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4" name="矩形 13">
            <a:extLst>
              <a:ext uri="{FF2B5EF4-FFF2-40B4-BE49-F238E27FC236}">
                <a16:creationId xmlns:a16="http://schemas.microsoft.com/office/drawing/2014/main" id="{7F9C1D5F-5C7D-4201-B617-A6CCFB139E8D}"/>
              </a:ext>
            </a:extLst>
          </p:cNvPr>
          <p:cNvSpPr/>
          <p:nvPr/>
        </p:nvSpPr>
        <p:spPr>
          <a:xfrm>
            <a:off x="8785838" y="132680"/>
            <a:ext cx="3983699" cy="633187"/>
          </a:xfrm>
          <a:prstGeom prst="rect">
            <a:avLst/>
          </a:prstGeom>
        </p:spPr>
        <p:txBody>
          <a:bodyPr wrap="square">
            <a:spAutoFit/>
          </a:bodyPr>
          <a:lstStyle/>
          <a:p>
            <a:pPr>
              <a:lnSpc>
                <a:spcPct val="120000"/>
              </a:lnSpc>
              <a:spcBef>
                <a:spcPts val="800"/>
              </a:spcBef>
              <a:spcAft>
                <a:spcPts val="800"/>
              </a:spcAft>
            </a:pPr>
            <a:r>
              <a:rPr lang="zh-CN" altLang="en-US" sz="3200" b="1" kern="100" dirty="0">
                <a:latin typeface="微软雅黑" panose="020B0503020204020204" pitchFamily="34" charset="-122"/>
                <a:ea typeface="微软雅黑" panose="020B0503020204020204" pitchFamily="34" charset="-122"/>
              </a:rPr>
              <a:t>运行实例</a:t>
            </a:r>
          </a:p>
        </p:txBody>
      </p:sp>
      <p:sp>
        <p:nvSpPr>
          <p:cNvPr id="9" name="Rectangle 5">
            <a:extLst>
              <a:ext uri="{FF2B5EF4-FFF2-40B4-BE49-F238E27FC236}">
                <a16:creationId xmlns:a16="http://schemas.microsoft.com/office/drawing/2014/main" id="{DE1CB980-BC35-41E7-9838-895577894E4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6">
            <a:extLst>
              <a:ext uri="{FF2B5EF4-FFF2-40B4-BE49-F238E27FC236}">
                <a16:creationId xmlns:a16="http://schemas.microsoft.com/office/drawing/2014/main" id="{0A1280AD-68B2-4C72-A291-A9E8E99D7605}"/>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91873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AutoShape 292"/>
          <p:cNvSpPr>
            <a:spLocks noChangeArrowheads="1"/>
          </p:cNvSpPr>
          <p:nvPr/>
        </p:nvSpPr>
        <p:spPr bwMode="auto">
          <a:xfrm flipV="1">
            <a:off x="-312712" y="5227744"/>
            <a:ext cx="4109300" cy="1715980"/>
          </a:xfrm>
          <a:custGeom>
            <a:avLst/>
            <a:gdLst/>
            <a:ahLst/>
            <a:cxnLst/>
            <a:rect l="l" t="t" r="r" b="b"/>
            <a:pathLst>
              <a:path w="4191000" h="1295400">
                <a:moveTo>
                  <a:pt x="0" y="1295400"/>
                </a:moveTo>
                <a:lnTo>
                  <a:pt x="3476846" y="1295400"/>
                </a:lnTo>
                <a:lnTo>
                  <a:pt x="4191000" y="0"/>
                </a:lnTo>
                <a:lnTo>
                  <a:pt x="0" y="0"/>
                </a:lnTo>
                <a:close/>
              </a:path>
            </a:pathLst>
          </a:cu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sp>
        <p:nvSpPr>
          <p:cNvPr id="34" name="WordArt 293"/>
          <p:cNvSpPr>
            <a:spLocks noChangeArrowheads="1" noChangeShapeType="1" noTextEdit="1"/>
          </p:cNvSpPr>
          <p:nvPr/>
        </p:nvSpPr>
        <p:spPr bwMode="auto">
          <a:xfrm>
            <a:off x="280122" y="5342791"/>
            <a:ext cx="2016224" cy="792535"/>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nchor="ctr"/>
          <a:lstStyle/>
          <a:p>
            <a:pPr algn="ctr"/>
            <a:r>
              <a:rPr lang="zh-CN" altLang="en-US" sz="6000" kern="10" spc="700" dirty="0">
                <a:solidFill>
                  <a:schemeClr val="bg1"/>
                </a:solidFill>
                <a:latin typeface="微软雅黑" pitchFamily="34" charset="-122"/>
                <a:ea typeface="微软雅黑" pitchFamily="34" charset="-122"/>
              </a:rPr>
              <a:t>目 录</a:t>
            </a:r>
          </a:p>
        </p:txBody>
      </p:sp>
      <p:sp>
        <p:nvSpPr>
          <p:cNvPr id="35" name="WordArt 294"/>
          <p:cNvSpPr>
            <a:spLocks noChangeArrowheads="1" noChangeShapeType="1" noTextEdit="1"/>
          </p:cNvSpPr>
          <p:nvPr/>
        </p:nvSpPr>
        <p:spPr bwMode="auto">
          <a:xfrm>
            <a:off x="998244" y="6360296"/>
            <a:ext cx="2232368" cy="415819"/>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nchor="ctr"/>
          <a:lstStyle/>
          <a:p>
            <a:pPr algn="ctr"/>
            <a:r>
              <a:rPr lang="en-US" altLang="zh-CN" sz="3200" b="1" kern="10" dirty="0">
                <a:solidFill>
                  <a:schemeClr val="bg1"/>
                </a:solidFill>
                <a:latin typeface="微软雅黑" pitchFamily="34" charset="-122"/>
                <a:ea typeface="微软雅黑" pitchFamily="34" charset="-122"/>
              </a:rPr>
              <a:t>   CONTENTS   </a:t>
            </a:r>
            <a:endParaRPr lang="zh-CN" altLang="en-US" sz="3200" b="1" kern="10" dirty="0">
              <a:solidFill>
                <a:schemeClr val="bg1"/>
              </a:solidFill>
              <a:latin typeface="微软雅黑" pitchFamily="34" charset="-122"/>
              <a:ea typeface="微软雅黑" pitchFamily="34" charset="-122"/>
            </a:endParaRPr>
          </a:p>
        </p:txBody>
      </p:sp>
      <p:grpSp>
        <p:nvGrpSpPr>
          <p:cNvPr id="3" name="组合 2"/>
          <p:cNvGrpSpPr/>
          <p:nvPr/>
        </p:nvGrpSpPr>
        <p:grpSpPr>
          <a:xfrm>
            <a:off x="1558984" y="818366"/>
            <a:ext cx="11449783" cy="4850207"/>
            <a:chOff x="2265336" y="918864"/>
            <a:chExt cx="6093687" cy="2946409"/>
          </a:xfrm>
        </p:grpSpPr>
        <p:sp>
          <p:nvSpPr>
            <p:cNvPr id="36" name="WordArt 20"/>
            <p:cNvSpPr>
              <a:spLocks noChangeArrowheads="1" noChangeShapeType="1" noTextEdit="1"/>
            </p:cNvSpPr>
            <p:nvPr/>
          </p:nvSpPr>
          <p:spPr bwMode="auto">
            <a:xfrm>
              <a:off x="2265336" y="963873"/>
              <a:ext cx="171450" cy="342900"/>
            </a:xfrm>
            <a:prstGeom prst="rect">
              <a:avLst/>
            </a:prstGeom>
            <a:extLst>
              <a:ext uri="{91240B29-F687-4F45-9708-019B960494DF}">
                <a14:hiddenLine xmlns:a14="http://schemas.microsoft.com/office/drawing/2010/main" w="3175">
                  <a:solidFill>
                    <a:srgbClr val="0875F8"/>
                  </a:solidFill>
                  <a:round/>
                  <a:headEnd/>
                  <a:tailEnd/>
                </a14:hiddenLine>
              </a:ext>
            </a:extLst>
          </p:spPr>
          <p:txBody>
            <a:bodyPr wrap="none" fromWordArt="1">
              <a:prstTxWarp prst="textPlain">
                <a:avLst>
                  <a:gd name="adj" fmla="val 50000"/>
                </a:avLst>
              </a:prstTxWarp>
            </a:bodyPr>
            <a:lstStyle/>
            <a:p>
              <a:r>
                <a:rPr lang="en-US" altLang="zh-CN" sz="3600" b="1" kern="10" dirty="0">
                  <a:solidFill>
                    <a:srgbClr val="054487"/>
                  </a:solidFill>
                  <a:latin typeface="Arial"/>
                  <a:cs typeface="Arial"/>
                </a:rPr>
                <a:t>1</a:t>
              </a:r>
              <a:endParaRPr lang="zh-CN" altLang="en-US" sz="3600" b="1" kern="10" dirty="0">
                <a:solidFill>
                  <a:srgbClr val="054487"/>
                </a:solidFill>
                <a:latin typeface="Arial"/>
                <a:cs typeface="Arial"/>
              </a:endParaRPr>
            </a:p>
          </p:txBody>
        </p:sp>
        <p:sp>
          <p:nvSpPr>
            <p:cNvPr id="37" name="Rectangle 22"/>
            <p:cNvSpPr>
              <a:spLocks noChangeArrowheads="1"/>
            </p:cNvSpPr>
            <p:nvPr/>
          </p:nvSpPr>
          <p:spPr bwMode="auto">
            <a:xfrm>
              <a:off x="2501537" y="918864"/>
              <a:ext cx="2944911" cy="476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fontAlgn="base">
                <a:lnSpc>
                  <a:spcPct val="120000"/>
                </a:lnSpc>
              </a:pPr>
              <a:r>
                <a:rPr lang="zh-CN" altLang="en-US" sz="3215" b="1" dirty="0">
                  <a:solidFill>
                    <a:srgbClr val="054487"/>
                  </a:solidFill>
                  <a:latin typeface="微软雅黑" pitchFamily="34" charset="-122"/>
                  <a:ea typeface="微软雅黑" pitchFamily="34" charset="-122"/>
                </a:rPr>
                <a:t>绪论</a:t>
              </a:r>
            </a:p>
          </p:txBody>
        </p:sp>
        <p:sp>
          <p:nvSpPr>
            <p:cNvPr id="38" name="WordArt 20"/>
            <p:cNvSpPr>
              <a:spLocks noChangeArrowheads="1" noChangeShapeType="1" noTextEdit="1"/>
            </p:cNvSpPr>
            <p:nvPr/>
          </p:nvSpPr>
          <p:spPr bwMode="auto">
            <a:xfrm>
              <a:off x="2533872" y="1553643"/>
              <a:ext cx="228600" cy="342900"/>
            </a:xfrm>
            <a:prstGeom prst="rect">
              <a:avLst/>
            </a:prstGeom>
            <a:extLst>
              <a:ext uri="{91240B29-F687-4F45-9708-019B960494DF}">
                <a14:hiddenLine xmlns:a14="http://schemas.microsoft.com/office/drawing/2010/main" w="3175">
                  <a:solidFill>
                    <a:srgbClr val="0875F8"/>
                  </a:solidFill>
                  <a:round/>
                  <a:headEnd/>
                  <a:tailEnd/>
                </a14:hiddenLine>
              </a:ext>
            </a:extLst>
          </p:spPr>
          <p:txBody>
            <a:bodyPr wrap="none" fromWordArt="1">
              <a:prstTxWarp prst="textPlain">
                <a:avLst>
                  <a:gd name="adj" fmla="val 50000"/>
                </a:avLst>
              </a:prstTxWarp>
            </a:bodyPr>
            <a:lstStyle/>
            <a:p>
              <a:r>
                <a:rPr lang="en-US" altLang="zh-CN" sz="3600" b="1" kern="10" dirty="0">
                  <a:solidFill>
                    <a:srgbClr val="054487"/>
                  </a:solidFill>
                  <a:latin typeface="Arial"/>
                  <a:cs typeface="Arial"/>
                </a:rPr>
                <a:t>2</a:t>
              </a:r>
              <a:endParaRPr lang="zh-CN" altLang="en-US" sz="3600" b="1" kern="10" dirty="0">
                <a:solidFill>
                  <a:srgbClr val="054487"/>
                </a:solidFill>
                <a:latin typeface="Arial"/>
                <a:cs typeface="Arial"/>
              </a:endParaRPr>
            </a:p>
          </p:txBody>
        </p:sp>
        <p:sp>
          <p:nvSpPr>
            <p:cNvPr id="39" name="Rectangle 22"/>
            <p:cNvSpPr>
              <a:spLocks noChangeArrowheads="1"/>
            </p:cNvSpPr>
            <p:nvPr/>
          </p:nvSpPr>
          <p:spPr bwMode="auto">
            <a:xfrm>
              <a:off x="2795590" y="1526525"/>
              <a:ext cx="4720319" cy="386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fontAlgn="base">
                <a:lnSpc>
                  <a:spcPct val="120000"/>
                </a:lnSpc>
              </a:pPr>
              <a:r>
                <a:rPr lang="zh-CN" altLang="en-US" sz="3215" b="1" dirty="0">
                  <a:solidFill>
                    <a:srgbClr val="054487"/>
                  </a:solidFill>
                  <a:latin typeface="微软雅黑" pitchFamily="34" charset="-122"/>
                  <a:ea typeface="微软雅黑" pitchFamily="34" charset="-122"/>
                </a:rPr>
                <a:t> 基于</a:t>
              </a:r>
              <a:r>
                <a:rPr lang="en-US" altLang="zh-CN" sz="3215" b="1" dirty="0" err="1">
                  <a:solidFill>
                    <a:srgbClr val="054487"/>
                  </a:solidFill>
                  <a:latin typeface="微软雅黑" pitchFamily="34" charset="-122"/>
                  <a:ea typeface="微软雅黑" pitchFamily="34" charset="-122"/>
                </a:rPr>
                <a:t>Xxx</a:t>
              </a:r>
              <a:r>
                <a:rPr lang="en-US" altLang="zh-CN" sz="3215" b="1" dirty="0">
                  <a:solidFill>
                    <a:srgbClr val="054487"/>
                  </a:solidFill>
                  <a:latin typeface="微软雅黑" pitchFamily="34" charset="-122"/>
                  <a:ea typeface="微软雅黑" pitchFamily="34" charset="-122"/>
                </a:rPr>
                <a:t>-XXXX</a:t>
              </a:r>
              <a:r>
                <a:rPr lang="zh-CN" altLang="en-US" sz="3215" b="1" dirty="0">
                  <a:solidFill>
                    <a:srgbClr val="054487"/>
                  </a:solidFill>
                  <a:latin typeface="微软雅黑" pitchFamily="34" charset="-122"/>
                  <a:ea typeface="微软雅黑" pitchFamily="34" charset="-122"/>
                </a:rPr>
                <a:t>的</a:t>
              </a:r>
              <a:r>
                <a:rPr lang="en-US" altLang="zh-CN" sz="3215" b="1" dirty="0">
                  <a:solidFill>
                    <a:srgbClr val="054487"/>
                  </a:solidFill>
                  <a:latin typeface="微软雅黑" pitchFamily="34" charset="-122"/>
                  <a:ea typeface="微软雅黑" pitchFamily="34" charset="-122"/>
                </a:rPr>
                <a:t>XXXXXXXXX</a:t>
              </a:r>
              <a:r>
                <a:rPr lang="zh-CN" altLang="en-US" sz="3215" b="1" dirty="0">
                  <a:solidFill>
                    <a:srgbClr val="054487"/>
                  </a:solidFill>
                  <a:latin typeface="微软雅黑" pitchFamily="34" charset="-122"/>
                  <a:ea typeface="微软雅黑" pitchFamily="34" charset="-122"/>
                </a:rPr>
                <a:t>模型</a:t>
              </a:r>
            </a:p>
          </p:txBody>
        </p:sp>
        <p:sp>
          <p:nvSpPr>
            <p:cNvPr id="40" name="WordArt 20"/>
            <p:cNvSpPr>
              <a:spLocks noChangeArrowheads="1" noChangeShapeType="1" noTextEdit="1"/>
            </p:cNvSpPr>
            <p:nvPr/>
          </p:nvSpPr>
          <p:spPr bwMode="auto">
            <a:xfrm>
              <a:off x="2726829" y="2150288"/>
              <a:ext cx="228600" cy="342900"/>
            </a:xfrm>
            <a:prstGeom prst="rect">
              <a:avLst/>
            </a:prstGeom>
            <a:extLst>
              <a:ext uri="{91240B29-F687-4F45-9708-019B960494DF}">
                <a14:hiddenLine xmlns:a14="http://schemas.microsoft.com/office/drawing/2010/main" w="3175">
                  <a:solidFill>
                    <a:srgbClr val="0875F8"/>
                  </a:solidFill>
                  <a:round/>
                  <a:headEnd/>
                  <a:tailEnd/>
                </a14:hiddenLine>
              </a:ext>
            </a:extLst>
          </p:spPr>
          <p:txBody>
            <a:bodyPr wrap="none" fromWordArt="1">
              <a:prstTxWarp prst="textPlain">
                <a:avLst>
                  <a:gd name="adj" fmla="val 50000"/>
                </a:avLst>
              </a:prstTxWarp>
            </a:bodyPr>
            <a:lstStyle/>
            <a:p>
              <a:r>
                <a:rPr lang="en-US" altLang="zh-CN" sz="3600" b="1" kern="10" dirty="0">
                  <a:solidFill>
                    <a:srgbClr val="054487"/>
                  </a:solidFill>
                  <a:latin typeface="Arial"/>
                  <a:cs typeface="Arial"/>
                </a:rPr>
                <a:t>3</a:t>
              </a:r>
              <a:endParaRPr lang="zh-CN" altLang="en-US" sz="3600" b="1" kern="10" dirty="0">
                <a:solidFill>
                  <a:srgbClr val="054487"/>
                </a:solidFill>
                <a:latin typeface="Arial"/>
                <a:cs typeface="Arial"/>
              </a:endParaRPr>
            </a:p>
          </p:txBody>
        </p:sp>
        <p:sp>
          <p:nvSpPr>
            <p:cNvPr id="41" name="Rectangle 22"/>
            <p:cNvSpPr>
              <a:spLocks noChangeArrowheads="1"/>
            </p:cNvSpPr>
            <p:nvPr/>
          </p:nvSpPr>
          <p:spPr bwMode="auto">
            <a:xfrm>
              <a:off x="3039803" y="2117258"/>
              <a:ext cx="4974310" cy="386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fontAlgn="base">
                <a:lnSpc>
                  <a:spcPct val="120000"/>
                </a:lnSpc>
              </a:pPr>
              <a:r>
                <a:rPr lang="zh-CN" altLang="en-US" sz="3215" b="1" dirty="0">
                  <a:solidFill>
                    <a:srgbClr val="054487"/>
                  </a:solidFill>
                  <a:latin typeface="微软雅黑" pitchFamily="34" charset="-122"/>
                  <a:ea typeface="微软雅黑" pitchFamily="34" charset="-122"/>
                </a:rPr>
                <a:t>基于</a:t>
              </a:r>
              <a:r>
                <a:rPr lang="en-US" altLang="zh-CN" sz="3215" b="1" dirty="0">
                  <a:solidFill>
                    <a:srgbClr val="054487"/>
                  </a:solidFill>
                  <a:latin typeface="微软雅黑" pitchFamily="34" charset="-122"/>
                  <a:ea typeface="微软雅黑" pitchFamily="34" charset="-122"/>
                </a:rPr>
                <a:t>XXXXXXXXXXXXXXXXXXXXXX</a:t>
              </a:r>
              <a:r>
                <a:rPr lang="zh-CN" altLang="en-US" sz="3215" b="1" dirty="0">
                  <a:solidFill>
                    <a:srgbClr val="054487"/>
                  </a:solidFill>
                  <a:latin typeface="微软雅黑" pitchFamily="34" charset="-122"/>
                  <a:ea typeface="微软雅黑" pitchFamily="34" charset="-122"/>
                </a:rPr>
                <a:t>模型</a:t>
              </a:r>
            </a:p>
          </p:txBody>
        </p:sp>
        <p:sp>
          <p:nvSpPr>
            <p:cNvPr id="42" name="WordArt 20"/>
            <p:cNvSpPr>
              <a:spLocks noChangeArrowheads="1" noChangeShapeType="1" noTextEdit="1"/>
            </p:cNvSpPr>
            <p:nvPr/>
          </p:nvSpPr>
          <p:spPr bwMode="auto">
            <a:xfrm>
              <a:off x="2917106" y="2685604"/>
              <a:ext cx="228600" cy="342900"/>
            </a:xfrm>
            <a:prstGeom prst="rect">
              <a:avLst/>
            </a:prstGeom>
            <a:extLst>
              <a:ext uri="{91240B29-F687-4F45-9708-019B960494DF}">
                <a14:hiddenLine xmlns:a14="http://schemas.microsoft.com/office/drawing/2010/main" w="3175">
                  <a:solidFill>
                    <a:srgbClr val="0875F8"/>
                  </a:solidFill>
                  <a:round/>
                  <a:headEnd/>
                  <a:tailEnd/>
                </a14:hiddenLine>
              </a:ext>
            </a:extLst>
          </p:spPr>
          <p:txBody>
            <a:bodyPr wrap="none" fromWordArt="1">
              <a:prstTxWarp prst="textPlain">
                <a:avLst>
                  <a:gd name="adj" fmla="val 50000"/>
                </a:avLst>
              </a:prstTxWarp>
            </a:bodyPr>
            <a:lstStyle/>
            <a:p>
              <a:r>
                <a:rPr lang="en-US" altLang="zh-CN" sz="3600" b="1" kern="10" dirty="0">
                  <a:solidFill>
                    <a:srgbClr val="054487"/>
                  </a:solidFill>
                  <a:latin typeface="Arial"/>
                  <a:cs typeface="Arial"/>
                </a:rPr>
                <a:t>4</a:t>
              </a:r>
              <a:endParaRPr lang="zh-CN" altLang="en-US" sz="3600" b="1" kern="10" dirty="0">
                <a:solidFill>
                  <a:srgbClr val="054487"/>
                </a:solidFill>
                <a:latin typeface="Arial"/>
                <a:cs typeface="Arial"/>
              </a:endParaRPr>
            </a:p>
          </p:txBody>
        </p:sp>
        <p:sp>
          <p:nvSpPr>
            <p:cNvPr id="43" name="Rectangle 22"/>
            <p:cNvSpPr>
              <a:spLocks noChangeArrowheads="1"/>
            </p:cNvSpPr>
            <p:nvPr/>
          </p:nvSpPr>
          <p:spPr bwMode="auto">
            <a:xfrm>
              <a:off x="3231420" y="2658763"/>
              <a:ext cx="4974310" cy="386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fontAlgn="base">
                <a:lnSpc>
                  <a:spcPct val="120000"/>
                </a:lnSpc>
              </a:pPr>
              <a:r>
                <a:rPr lang="zh-CN" altLang="en-US" sz="3215" b="1" dirty="0">
                  <a:solidFill>
                    <a:srgbClr val="054487"/>
                  </a:solidFill>
                  <a:latin typeface="微软雅黑" pitchFamily="34" charset="-122"/>
                  <a:ea typeface="微软雅黑" pitchFamily="34" charset="-122"/>
                </a:rPr>
                <a:t>多</a:t>
              </a:r>
              <a:r>
                <a:rPr lang="en-US" altLang="zh-CN" sz="3215" b="1" dirty="0">
                  <a:solidFill>
                    <a:srgbClr val="054487"/>
                  </a:solidFill>
                  <a:latin typeface="微软雅黑" pitchFamily="34" charset="-122"/>
                  <a:ea typeface="微软雅黑" pitchFamily="34" charset="-122"/>
                </a:rPr>
                <a:t>XXXXXXXXXXXXXXXXX</a:t>
              </a:r>
              <a:r>
                <a:rPr lang="zh-CN" altLang="en-US" sz="3215" b="1" dirty="0">
                  <a:solidFill>
                    <a:srgbClr val="054487"/>
                  </a:solidFill>
                  <a:latin typeface="微软雅黑" pitchFamily="34" charset="-122"/>
                  <a:ea typeface="微软雅黑" pitchFamily="34" charset="-122"/>
                </a:rPr>
                <a:t>力矩</a:t>
              </a:r>
            </a:p>
          </p:txBody>
        </p:sp>
        <p:sp>
          <p:nvSpPr>
            <p:cNvPr id="14" name="WordArt 20"/>
            <p:cNvSpPr>
              <a:spLocks noChangeArrowheads="1" noChangeShapeType="1" noTextEdit="1"/>
            </p:cNvSpPr>
            <p:nvPr/>
          </p:nvSpPr>
          <p:spPr bwMode="auto">
            <a:xfrm>
              <a:off x="3147046" y="3290553"/>
              <a:ext cx="228600" cy="342900"/>
            </a:xfrm>
            <a:prstGeom prst="rect">
              <a:avLst/>
            </a:prstGeom>
            <a:extLst>
              <a:ext uri="{91240B29-F687-4F45-9708-019B960494DF}">
                <a14:hiddenLine xmlns:a14="http://schemas.microsoft.com/office/drawing/2010/main" w="3175">
                  <a:solidFill>
                    <a:srgbClr val="0875F8"/>
                  </a:solidFill>
                  <a:round/>
                  <a:headEnd/>
                  <a:tailEnd/>
                </a14:hiddenLine>
              </a:ext>
            </a:extLst>
          </p:spPr>
          <p:txBody>
            <a:bodyPr wrap="none" fromWordArt="1">
              <a:prstTxWarp prst="textPlain">
                <a:avLst>
                  <a:gd name="adj" fmla="val 50000"/>
                </a:avLst>
              </a:prstTxWarp>
            </a:bodyPr>
            <a:lstStyle/>
            <a:p>
              <a:r>
                <a:rPr lang="en-US" altLang="zh-CN" sz="3600" b="1" kern="10" dirty="0">
                  <a:solidFill>
                    <a:srgbClr val="054487"/>
                  </a:solidFill>
                  <a:latin typeface="Arial"/>
                  <a:cs typeface="Arial"/>
                </a:rPr>
                <a:t>5</a:t>
              </a:r>
              <a:endParaRPr lang="zh-CN" altLang="en-US" sz="3600" b="1" kern="10" dirty="0">
                <a:solidFill>
                  <a:srgbClr val="054487"/>
                </a:solidFill>
                <a:latin typeface="Arial"/>
                <a:cs typeface="Arial"/>
              </a:endParaRPr>
            </a:p>
          </p:txBody>
        </p:sp>
        <p:sp>
          <p:nvSpPr>
            <p:cNvPr id="15" name="Rectangle 22"/>
            <p:cNvSpPr>
              <a:spLocks noChangeArrowheads="1"/>
            </p:cNvSpPr>
            <p:nvPr/>
          </p:nvSpPr>
          <p:spPr bwMode="auto">
            <a:xfrm>
              <a:off x="3443654" y="3227428"/>
              <a:ext cx="4915369" cy="3862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fontAlgn="base">
                <a:lnSpc>
                  <a:spcPct val="120000"/>
                </a:lnSpc>
              </a:pPr>
              <a:r>
                <a:rPr lang="zh-CN" altLang="en-US" sz="3215" b="1" dirty="0">
                  <a:solidFill>
                    <a:srgbClr val="054487"/>
                  </a:solidFill>
                  <a:latin typeface="微软雅黑" pitchFamily="34" charset="-122"/>
                  <a:ea typeface="微软雅黑" pitchFamily="34" charset="-122"/>
                </a:rPr>
                <a:t>得</a:t>
              </a:r>
              <a:r>
                <a:rPr lang="en-US" altLang="zh-CN" sz="3215" b="1" dirty="0">
                  <a:solidFill>
                    <a:srgbClr val="054487"/>
                  </a:solidFill>
                  <a:latin typeface="微软雅黑" pitchFamily="34" charset="-122"/>
                  <a:ea typeface="微软雅黑" pitchFamily="34" charset="-122"/>
                </a:rPr>
                <a:t>XXXXXXXXXXXXXXXXXXXX</a:t>
              </a:r>
              <a:r>
                <a:rPr lang="zh-CN" altLang="en-US" sz="3215" b="1" dirty="0">
                  <a:solidFill>
                    <a:srgbClr val="054487"/>
                  </a:solidFill>
                  <a:latin typeface="微软雅黑" pitchFamily="34" charset="-122"/>
                  <a:ea typeface="微软雅黑" pitchFamily="34" charset="-122"/>
                </a:rPr>
                <a:t>发</a:t>
              </a:r>
            </a:p>
          </p:txBody>
        </p:sp>
        <p:sp>
          <p:nvSpPr>
            <p:cNvPr id="16" name="WordArt 20"/>
            <p:cNvSpPr>
              <a:spLocks noChangeArrowheads="1" noChangeShapeType="1" noTextEdit="1"/>
            </p:cNvSpPr>
            <p:nvPr/>
          </p:nvSpPr>
          <p:spPr bwMode="auto">
            <a:xfrm>
              <a:off x="3406001" y="3522373"/>
              <a:ext cx="228600" cy="342900"/>
            </a:xfrm>
            <a:prstGeom prst="rect">
              <a:avLst/>
            </a:prstGeom>
            <a:extLst>
              <a:ext uri="{91240B29-F687-4F45-9708-019B960494DF}">
                <a14:hiddenLine xmlns:a14="http://schemas.microsoft.com/office/drawing/2010/main" w="3175">
                  <a:solidFill>
                    <a:srgbClr val="0875F8"/>
                  </a:solidFill>
                  <a:round/>
                  <a:headEnd/>
                  <a:tailEnd/>
                </a14:hiddenLine>
              </a:ext>
            </a:extLst>
          </p:spPr>
          <p:txBody>
            <a:bodyPr wrap="none" fromWordArt="1">
              <a:prstTxWarp prst="textPlain">
                <a:avLst>
                  <a:gd name="adj" fmla="val 50000"/>
                </a:avLst>
              </a:prstTxWarp>
            </a:bodyPr>
            <a:lstStyle/>
            <a:p>
              <a:endParaRPr lang="zh-CN" altLang="en-US" sz="3600" b="1" kern="10" dirty="0">
                <a:solidFill>
                  <a:srgbClr val="054487"/>
                </a:solidFill>
                <a:latin typeface="Arial"/>
                <a:cs typeface="Arial"/>
              </a:endParaRPr>
            </a:p>
          </p:txBody>
        </p:sp>
      </p:grpSp>
      <p:grpSp>
        <p:nvGrpSpPr>
          <p:cNvPr id="2" name="组合 1"/>
          <p:cNvGrpSpPr/>
          <p:nvPr/>
        </p:nvGrpSpPr>
        <p:grpSpPr>
          <a:xfrm>
            <a:off x="8135257" y="13667"/>
            <a:ext cx="5881623" cy="1764214"/>
            <a:chOff x="4772596" y="1918696"/>
            <a:chExt cx="4411217" cy="1375172"/>
          </a:xfrm>
        </p:grpSpPr>
        <p:sp>
          <p:nvSpPr>
            <p:cNvPr id="32" name="AutoShape 291"/>
            <p:cNvSpPr>
              <a:spLocks noChangeArrowheads="1"/>
            </p:cNvSpPr>
            <p:nvPr/>
          </p:nvSpPr>
          <p:spPr bwMode="auto">
            <a:xfrm flipV="1">
              <a:off x="4772596" y="1918696"/>
              <a:ext cx="1314450" cy="1375172"/>
            </a:xfrm>
            <a:custGeom>
              <a:avLst/>
              <a:gdLst/>
              <a:ahLst/>
              <a:cxnLst/>
              <a:rect l="l" t="t" r="r" b="b"/>
              <a:pathLst>
                <a:path w="1752600" h="1295400">
                  <a:moveTo>
                    <a:pt x="0" y="1295400"/>
                  </a:moveTo>
                  <a:lnTo>
                    <a:pt x="1752600" y="1295400"/>
                  </a:lnTo>
                  <a:lnTo>
                    <a:pt x="1752600" y="0"/>
                  </a:lnTo>
                  <a:lnTo>
                    <a:pt x="714154" y="0"/>
                  </a:lnTo>
                  <a:close/>
                </a:path>
              </a:pathLst>
            </a:cu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sp>
          <p:nvSpPr>
            <p:cNvPr id="20" name="AutoShape 292"/>
            <p:cNvSpPr>
              <a:spLocks noChangeArrowheads="1"/>
            </p:cNvSpPr>
            <p:nvPr/>
          </p:nvSpPr>
          <p:spPr bwMode="auto">
            <a:xfrm flipV="1">
              <a:off x="6040563" y="1918696"/>
              <a:ext cx="3143250" cy="1375172"/>
            </a:xfrm>
            <a:custGeom>
              <a:avLst/>
              <a:gdLst/>
              <a:ahLst/>
              <a:cxnLst/>
              <a:rect l="l" t="t" r="r" b="b"/>
              <a:pathLst>
                <a:path w="4191000" h="1295400">
                  <a:moveTo>
                    <a:pt x="0" y="1295400"/>
                  </a:moveTo>
                  <a:lnTo>
                    <a:pt x="3476846" y="1295400"/>
                  </a:lnTo>
                  <a:lnTo>
                    <a:pt x="4191000" y="0"/>
                  </a:lnTo>
                  <a:lnTo>
                    <a:pt x="0" y="0"/>
                  </a:lnTo>
                  <a:close/>
                </a:path>
              </a:pathLst>
            </a:cu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dirty="0"/>
            </a:p>
          </p:txBody>
        </p:sp>
      </p:grpSp>
      <p:pic>
        <p:nvPicPr>
          <p:cNvPr id="4" name="图片 3"/>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9294088" y="84423"/>
            <a:ext cx="1518845" cy="1518845"/>
          </a:xfrm>
          <a:prstGeom prst="rect">
            <a:avLst/>
          </a:prstGeom>
        </p:spPr>
      </p:pic>
      <p:sp>
        <p:nvSpPr>
          <p:cNvPr id="21" name="WordArt 20">
            <a:extLst>
              <a:ext uri="{FF2B5EF4-FFF2-40B4-BE49-F238E27FC236}">
                <a16:creationId xmlns:a16="http://schemas.microsoft.com/office/drawing/2014/main" id="{676235A5-B877-49B6-88FB-DF7C3A4742F7}"/>
              </a:ext>
            </a:extLst>
          </p:cNvPr>
          <p:cNvSpPr>
            <a:spLocks noChangeArrowheads="1" noChangeShapeType="1" noTextEdit="1"/>
          </p:cNvSpPr>
          <p:nvPr/>
        </p:nvSpPr>
        <p:spPr bwMode="auto">
          <a:xfrm>
            <a:off x="3575720" y="5607691"/>
            <a:ext cx="429530" cy="564462"/>
          </a:xfrm>
          <a:prstGeom prst="rect">
            <a:avLst/>
          </a:prstGeom>
          <a:extLst>
            <a:ext uri="{91240B29-F687-4F45-9708-019B960494DF}">
              <a14:hiddenLine xmlns:a14="http://schemas.microsoft.com/office/drawing/2010/main" w="3175">
                <a:solidFill>
                  <a:srgbClr val="0875F8"/>
                </a:solidFill>
                <a:round/>
                <a:headEnd/>
                <a:tailEnd/>
              </a14:hiddenLine>
            </a:ext>
          </a:extLst>
        </p:spPr>
        <p:txBody>
          <a:bodyPr wrap="none" fromWordArt="1">
            <a:prstTxWarp prst="textPlain">
              <a:avLst>
                <a:gd name="adj" fmla="val 50000"/>
              </a:avLst>
            </a:prstTxWarp>
          </a:bodyPr>
          <a:lstStyle/>
          <a:p>
            <a:r>
              <a:rPr lang="en-US" altLang="zh-CN" sz="3600" b="1" kern="10" dirty="0">
                <a:solidFill>
                  <a:srgbClr val="054487"/>
                </a:solidFill>
                <a:latin typeface="Arial"/>
                <a:cs typeface="Arial"/>
              </a:rPr>
              <a:t>6</a:t>
            </a:r>
            <a:endParaRPr lang="zh-CN" altLang="en-US" sz="3600" b="1" kern="10" dirty="0">
              <a:solidFill>
                <a:srgbClr val="054487"/>
              </a:solidFill>
              <a:latin typeface="Arial"/>
              <a:cs typeface="Arial"/>
            </a:endParaRPr>
          </a:p>
        </p:txBody>
      </p:sp>
      <p:sp>
        <p:nvSpPr>
          <p:cNvPr id="5" name="矩形 4">
            <a:extLst>
              <a:ext uri="{FF2B5EF4-FFF2-40B4-BE49-F238E27FC236}">
                <a16:creationId xmlns:a16="http://schemas.microsoft.com/office/drawing/2014/main" id="{7587EE93-7028-4056-B999-21FCF0FBA5B1}"/>
              </a:ext>
            </a:extLst>
          </p:cNvPr>
          <p:cNvSpPr/>
          <p:nvPr/>
        </p:nvSpPr>
        <p:spPr>
          <a:xfrm>
            <a:off x="4200853" y="5554694"/>
            <a:ext cx="1031051" cy="650050"/>
          </a:xfrm>
          <a:prstGeom prst="rect">
            <a:avLst/>
          </a:prstGeom>
        </p:spPr>
        <p:txBody>
          <a:bodyPr wrap="none">
            <a:spAutoFit/>
          </a:bodyPr>
          <a:lstStyle/>
          <a:p>
            <a:pPr fontAlgn="base">
              <a:lnSpc>
                <a:spcPct val="120000"/>
              </a:lnSpc>
            </a:pPr>
            <a:r>
              <a:rPr lang="zh-CN" altLang="en-US" sz="3300" b="1" dirty="0">
                <a:solidFill>
                  <a:srgbClr val="054487"/>
                </a:solidFill>
                <a:latin typeface="微软雅黑" pitchFamily="34" charset="-122"/>
                <a:ea typeface="微软雅黑" pitchFamily="34" charset="-122"/>
              </a:rPr>
              <a:t>结论</a:t>
            </a:r>
          </a:p>
        </p:txBody>
      </p:sp>
    </p:spTree>
    <p:extLst>
      <p:ext uri="{BB962C8B-B14F-4D97-AF65-F5344CB8AC3E}">
        <p14:creationId xmlns:p14="http://schemas.microsoft.com/office/powerpoint/2010/main" val="145312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9DE0F10-C6F8-47DE-AD91-62D00760E479}"/>
              </a:ext>
            </a:extLst>
          </p:cNvPr>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colorTemperature colorTemp="5900"/>
                    </a14:imgEffect>
                  </a14:imgLayer>
                </a14:imgProps>
              </a:ext>
            </a:extLst>
          </a:blip>
          <a:stretch>
            <a:fillRect/>
          </a:stretch>
        </p:blipFill>
        <p:spPr>
          <a:xfrm>
            <a:off x="5868009" y="840795"/>
            <a:ext cx="6893678" cy="6515643"/>
          </a:xfrm>
          <a:prstGeom prst="rect">
            <a:avLst/>
          </a:prstGeom>
          <a:ln>
            <a:noFill/>
          </a:ln>
        </p:spPr>
      </p:pic>
      <p:sp>
        <p:nvSpPr>
          <p:cNvPr id="3" name="梯形 2">
            <a:extLst>
              <a:ext uri="{FF2B5EF4-FFF2-40B4-BE49-F238E27FC236}">
                <a16:creationId xmlns:a16="http://schemas.microsoft.com/office/drawing/2014/main" id="{87373E6E-F58A-438C-B640-C574558B3987}"/>
              </a:ext>
            </a:extLst>
          </p:cNvPr>
          <p:cNvSpPr/>
          <p:nvPr/>
        </p:nvSpPr>
        <p:spPr>
          <a:xfrm rot="16200000">
            <a:off x="6839744" y="-817688"/>
            <a:ext cx="2232248" cy="8472264"/>
          </a:xfrm>
          <a:prstGeom prst="trapezoid">
            <a:avLst>
              <a:gd name="adj" fmla="val 1779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sp>
        <p:nvSpPr>
          <p:cNvPr id="4" name="梯形 3">
            <a:extLst>
              <a:ext uri="{FF2B5EF4-FFF2-40B4-BE49-F238E27FC236}">
                <a16:creationId xmlns:a16="http://schemas.microsoft.com/office/drawing/2014/main" id="{7C36D2F1-DFB1-4C54-9D54-7B01B01BB06A}"/>
              </a:ext>
            </a:extLst>
          </p:cNvPr>
          <p:cNvSpPr/>
          <p:nvPr/>
        </p:nvSpPr>
        <p:spPr>
          <a:xfrm rot="5400000">
            <a:off x="689148" y="1558578"/>
            <a:ext cx="2341440" cy="3719736"/>
          </a:xfrm>
          <a:prstGeom prst="trapezoid">
            <a:avLst>
              <a:gd name="adj" fmla="val 1834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rtlCol="0" anchor="ctr"/>
          <a:lstStyle/>
          <a:p>
            <a:pPr lvl="0" algn="ctr"/>
            <a:endParaRPr lang="zh-CN" altLang="en-US" sz="1800"/>
          </a:p>
        </p:txBody>
      </p:sp>
      <p:sp>
        <p:nvSpPr>
          <p:cNvPr id="5" name="文本框 2">
            <a:extLst>
              <a:ext uri="{FF2B5EF4-FFF2-40B4-BE49-F238E27FC236}">
                <a16:creationId xmlns:a16="http://schemas.microsoft.com/office/drawing/2014/main" id="{E8BA21A0-1E9E-4A10-9484-D64281EF2983}"/>
              </a:ext>
            </a:extLst>
          </p:cNvPr>
          <p:cNvSpPr txBox="1"/>
          <p:nvPr/>
        </p:nvSpPr>
        <p:spPr>
          <a:xfrm>
            <a:off x="2423592" y="2875986"/>
            <a:ext cx="1958816" cy="1084914"/>
          </a:xfrm>
          <a:prstGeom prst="rect">
            <a:avLst/>
          </a:prstGeom>
          <a:noFill/>
        </p:spPr>
        <p:txBody>
          <a:bodyPr wrap="square" lIns="68580" tIns="34291" rIns="68580" bIns="34291" rtlCol="0">
            <a:spAutoFit/>
          </a:bodyPr>
          <a:lstStyle/>
          <a:p>
            <a:r>
              <a:rPr lang="en-US" altLang="zh-CN" sz="2400" b="1" dirty="0">
                <a:solidFill>
                  <a:schemeClr val="bg1"/>
                </a:solidFill>
                <a:latin typeface="微软雅黑" panose="020B0503020204020204" pitchFamily="34" charset="-122"/>
                <a:ea typeface="微软雅黑" panose="020B0503020204020204" pitchFamily="34" charset="-122"/>
              </a:rPr>
              <a:t>Part</a:t>
            </a:r>
            <a:r>
              <a:rPr lang="en-US" altLang="zh-CN" sz="6600" b="1" dirty="0">
                <a:solidFill>
                  <a:schemeClr val="bg1"/>
                </a:solidFill>
                <a:latin typeface="微软雅黑" panose="020B0503020204020204" pitchFamily="34" charset="-122"/>
                <a:ea typeface="微软雅黑" panose="020B0503020204020204" pitchFamily="34" charset="-122"/>
              </a:rPr>
              <a:t>6</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EBC8EF17-0E59-4753-B559-1AD78D28325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8045" y="159494"/>
            <a:ext cx="4691136" cy="1300358"/>
          </a:xfrm>
          <a:prstGeom prst="rect">
            <a:avLst/>
          </a:prstGeom>
        </p:spPr>
      </p:pic>
      <p:sp>
        <p:nvSpPr>
          <p:cNvPr id="8" name="矩形 7">
            <a:extLst>
              <a:ext uri="{FF2B5EF4-FFF2-40B4-BE49-F238E27FC236}">
                <a16:creationId xmlns:a16="http://schemas.microsoft.com/office/drawing/2014/main" id="{F3DADDEF-742C-4918-9A49-FB69BCAB03AB}"/>
              </a:ext>
            </a:extLst>
          </p:cNvPr>
          <p:cNvSpPr/>
          <p:nvPr/>
        </p:nvSpPr>
        <p:spPr>
          <a:xfrm>
            <a:off x="4079776" y="3122207"/>
            <a:ext cx="8328248" cy="592472"/>
          </a:xfrm>
          <a:prstGeom prst="rect">
            <a:avLst/>
          </a:prstGeom>
          <a:ln w="28575">
            <a:no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wrap="square" lIns="68580" tIns="34291" rIns="68580" bIns="34291">
            <a:spAutoFit/>
          </a:bodyPr>
          <a:lstStyle/>
          <a:p>
            <a:r>
              <a:rPr lang="zh-CN" altLang="en-US" sz="3400" b="1" dirty="0">
                <a:solidFill>
                  <a:schemeClr val="bg1"/>
                </a:solidFill>
                <a:latin typeface="微软雅黑" panose="020B0503020204020204" pitchFamily="34" charset="-122"/>
                <a:ea typeface="微软雅黑" panose="020B0503020204020204" pitchFamily="34" charset="-122"/>
              </a:rPr>
              <a:t>结论</a:t>
            </a:r>
          </a:p>
        </p:txBody>
      </p:sp>
    </p:spTree>
    <p:extLst>
      <p:ext uri="{BB962C8B-B14F-4D97-AF65-F5344CB8AC3E}">
        <p14:creationId xmlns:p14="http://schemas.microsoft.com/office/powerpoint/2010/main" val="216151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9408366"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、结论</a:t>
              </a: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9" name="图片 18">
            <a:extLst>
              <a:ext uri="{FF2B5EF4-FFF2-40B4-BE49-F238E27FC236}">
                <a16:creationId xmlns:a16="http://schemas.microsoft.com/office/drawing/2014/main" id="{EB3D9BA9-354D-4209-B0E5-063732E765F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4" name="文本框 3">
            <a:extLst>
              <a:ext uri="{FF2B5EF4-FFF2-40B4-BE49-F238E27FC236}">
                <a16:creationId xmlns:a16="http://schemas.microsoft.com/office/drawing/2014/main" id="{F6654DAD-5C42-49AF-863F-DBCD51C4E1C3}"/>
              </a:ext>
            </a:extLst>
          </p:cNvPr>
          <p:cNvSpPr txBox="1"/>
          <p:nvPr/>
        </p:nvSpPr>
        <p:spPr>
          <a:xfrm>
            <a:off x="862501" y="1438433"/>
            <a:ext cx="10441160" cy="492443"/>
          </a:xfrm>
          <a:prstGeom prst="rect">
            <a:avLst/>
          </a:prstGeom>
          <a:noFill/>
        </p:spPr>
        <p:txBody>
          <a:bodyPr wrap="square" rtlCol="0">
            <a:spAutoFit/>
          </a:bodyPr>
          <a:lstStyle/>
          <a:p>
            <a:pPr marL="342900" indent="-342900">
              <a:buFont typeface="Wingdings" panose="05000000000000000000" pitchFamily="2" charset="2"/>
              <a:buChar char="Ø"/>
            </a:pPr>
            <a:r>
              <a:rPr lang="zh-CN" altLang="en-US" sz="2600" dirty="0">
                <a:latin typeface="华文楷体" panose="02010600040101010101" pitchFamily="2" charset="-122"/>
                <a:ea typeface="华文楷体" panose="02010600040101010101" pitchFamily="2" charset="-122"/>
              </a:rPr>
              <a:t>构建了基于屎上雕花技术模型的建立。</a:t>
            </a:r>
          </a:p>
        </p:txBody>
      </p:sp>
      <p:sp>
        <p:nvSpPr>
          <p:cNvPr id="14" name="文本框 13">
            <a:extLst>
              <a:ext uri="{FF2B5EF4-FFF2-40B4-BE49-F238E27FC236}">
                <a16:creationId xmlns:a16="http://schemas.microsoft.com/office/drawing/2014/main" id="{EFC965CA-3316-4CCB-9C19-CCC3F584CF34}"/>
              </a:ext>
            </a:extLst>
          </p:cNvPr>
          <p:cNvSpPr txBox="1"/>
          <p:nvPr/>
        </p:nvSpPr>
        <p:spPr>
          <a:xfrm>
            <a:off x="839416" y="3074438"/>
            <a:ext cx="10487331" cy="492443"/>
          </a:xfrm>
          <a:prstGeom prst="rect">
            <a:avLst/>
          </a:prstGeom>
          <a:noFill/>
        </p:spPr>
        <p:txBody>
          <a:bodyPr wrap="square" rtlCol="0">
            <a:spAutoFit/>
          </a:bodyPr>
          <a:lstStyle/>
          <a:p>
            <a:pPr marL="342900" indent="-342900">
              <a:buFont typeface="Wingdings" panose="05000000000000000000" pitchFamily="2" charset="2"/>
              <a:buChar char="Ø"/>
            </a:pPr>
            <a:r>
              <a:rPr lang="zh-CN" altLang="en-US" sz="2600" dirty="0">
                <a:latin typeface="华文楷体" panose="02010600040101010101" pitchFamily="2" charset="-122"/>
                <a:ea typeface="华文楷体" panose="02010600040101010101" pitchFamily="2" charset="-122"/>
              </a:rPr>
              <a:t>构建了基于屎上雕花技术模型的建立。</a:t>
            </a:r>
          </a:p>
        </p:txBody>
      </p:sp>
      <p:sp>
        <p:nvSpPr>
          <p:cNvPr id="15" name="文本框 14">
            <a:extLst>
              <a:ext uri="{FF2B5EF4-FFF2-40B4-BE49-F238E27FC236}">
                <a16:creationId xmlns:a16="http://schemas.microsoft.com/office/drawing/2014/main" id="{140114E1-C911-4547-9522-F74DF2E29D15}"/>
              </a:ext>
            </a:extLst>
          </p:cNvPr>
          <p:cNvSpPr txBox="1"/>
          <p:nvPr/>
        </p:nvSpPr>
        <p:spPr>
          <a:xfrm>
            <a:off x="839416" y="4940740"/>
            <a:ext cx="10487331" cy="492443"/>
          </a:xfrm>
          <a:prstGeom prst="rect">
            <a:avLst/>
          </a:prstGeom>
          <a:noFill/>
        </p:spPr>
        <p:txBody>
          <a:bodyPr wrap="square" rtlCol="0">
            <a:spAutoFit/>
          </a:bodyPr>
          <a:lstStyle/>
          <a:p>
            <a:pPr marL="342900" indent="-342900">
              <a:buFont typeface="Wingdings" panose="05000000000000000000" pitchFamily="2" charset="2"/>
              <a:buChar char="Ø"/>
            </a:pPr>
            <a:r>
              <a:rPr lang="zh-CN" altLang="en-US" sz="2600" dirty="0">
                <a:latin typeface="华文楷体" panose="02010600040101010101" pitchFamily="2" charset="-122"/>
                <a:ea typeface="华文楷体" panose="02010600040101010101" pitchFamily="2" charset="-122"/>
              </a:rPr>
              <a:t>提出了基于屎上雕花技术模型异常检测方法。</a:t>
            </a:r>
          </a:p>
        </p:txBody>
      </p:sp>
      <p:sp>
        <p:nvSpPr>
          <p:cNvPr id="16" name="文本框 15">
            <a:extLst>
              <a:ext uri="{FF2B5EF4-FFF2-40B4-BE49-F238E27FC236}">
                <a16:creationId xmlns:a16="http://schemas.microsoft.com/office/drawing/2014/main" id="{7989B191-AD9A-4777-94FE-312E0377902E}"/>
              </a:ext>
            </a:extLst>
          </p:cNvPr>
          <p:cNvSpPr txBox="1"/>
          <p:nvPr/>
        </p:nvSpPr>
        <p:spPr>
          <a:xfrm>
            <a:off x="-183861" y="3196585"/>
            <a:ext cx="1286675" cy="1323439"/>
          </a:xfrm>
          <a:prstGeom prst="rect">
            <a:avLst/>
          </a:prstGeom>
          <a:noFill/>
        </p:spPr>
        <p:txBody>
          <a:bodyPr wrap="square" rtlCol="0">
            <a:spAutoFit/>
          </a:bodyPr>
          <a:lstStyle/>
          <a:p>
            <a:pPr algn="ctr"/>
            <a:r>
              <a:rPr lang="zh-CN" altLang="en-US" sz="4000" b="1" dirty="0">
                <a:solidFill>
                  <a:schemeClr val="tx2">
                    <a:lumMod val="75000"/>
                  </a:schemeClr>
                </a:solidFill>
                <a:latin typeface="微软雅黑" panose="020B0503020204020204" pitchFamily="34" charset="-122"/>
                <a:ea typeface="微软雅黑" panose="020B0503020204020204" pitchFamily="34" charset="-122"/>
              </a:rPr>
              <a:t>结</a:t>
            </a:r>
            <a:endParaRPr lang="en-US" altLang="zh-CN" sz="4000" b="1" dirty="0">
              <a:solidFill>
                <a:schemeClr val="tx2">
                  <a:lumMod val="75000"/>
                </a:schemeClr>
              </a:solidFill>
              <a:latin typeface="微软雅黑" panose="020B0503020204020204" pitchFamily="34" charset="-122"/>
              <a:ea typeface="微软雅黑" panose="020B0503020204020204" pitchFamily="34" charset="-122"/>
            </a:endParaRPr>
          </a:p>
          <a:p>
            <a:pPr algn="ctr"/>
            <a:r>
              <a:rPr lang="zh-CN" altLang="en-US" sz="4000" b="1" dirty="0">
                <a:solidFill>
                  <a:schemeClr val="tx2">
                    <a:lumMod val="75000"/>
                  </a:schemeClr>
                </a:solidFill>
                <a:latin typeface="微软雅黑" panose="020B0503020204020204" pitchFamily="34" charset="-122"/>
                <a:ea typeface="微软雅黑" panose="020B0503020204020204" pitchFamily="34" charset="-122"/>
              </a:rPr>
              <a:t>论</a:t>
            </a:r>
            <a:endParaRPr lang="zh-CN" altLang="en-US" sz="3200" b="1" dirty="0">
              <a:solidFill>
                <a:schemeClr val="tx2">
                  <a:lumMod val="7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25808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9408366"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6</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、结论</a:t>
              </a: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9" name="图片 18">
            <a:extLst>
              <a:ext uri="{FF2B5EF4-FFF2-40B4-BE49-F238E27FC236}">
                <a16:creationId xmlns:a16="http://schemas.microsoft.com/office/drawing/2014/main" id="{EB3D9BA9-354D-4209-B0E5-063732E765F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16" name="文本框 15">
            <a:extLst>
              <a:ext uri="{FF2B5EF4-FFF2-40B4-BE49-F238E27FC236}">
                <a16:creationId xmlns:a16="http://schemas.microsoft.com/office/drawing/2014/main" id="{7989B191-AD9A-4777-94FE-312E0377902E}"/>
              </a:ext>
            </a:extLst>
          </p:cNvPr>
          <p:cNvSpPr txBox="1"/>
          <p:nvPr/>
        </p:nvSpPr>
        <p:spPr>
          <a:xfrm>
            <a:off x="-183861" y="3196585"/>
            <a:ext cx="1286675" cy="1323439"/>
          </a:xfrm>
          <a:prstGeom prst="rect">
            <a:avLst/>
          </a:prstGeom>
          <a:noFill/>
        </p:spPr>
        <p:txBody>
          <a:bodyPr wrap="square" rtlCol="0">
            <a:spAutoFit/>
          </a:bodyPr>
          <a:lstStyle/>
          <a:p>
            <a:pPr algn="ctr"/>
            <a:r>
              <a:rPr lang="zh-CN" altLang="en-US" sz="4000" b="1" dirty="0">
                <a:solidFill>
                  <a:schemeClr val="tx2">
                    <a:lumMod val="75000"/>
                  </a:schemeClr>
                </a:solidFill>
                <a:latin typeface="微软雅黑" panose="020B0503020204020204" pitchFamily="34" charset="-122"/>
                <a:ea typeface="微软雅黑" panose="020B0503020204020204" pitchFamily="34" charset="-122"/>
              </a:rPr>
              <a:t>展</a:t>
            </a:r>
            <a:endParaRPr lang="en-US" altLang="zh-CN" sz="4000" b="1" dirty="0">
              <a:solidFill>
                <a:schemeClr val="tx2">
                  <a:lumMod val="75000"/>
                </a:schemeClr>
              </a:solidFill>
              <a:latin typeface="微软雅黑" panose="020B0503020204020204" pitchFamily="34" charset="-122"/>
              <a:ea typeface="微软雅黑" panose="020B0503020204020204" pitchFamily="34" charset="-122"/>
            </a:endParaRPr>
          </a:p>
          <a:p>
            <a:pPr algn="ctr"/>
            <a:r>
              <a:rPr lang="zh-CN" altLang="en-US" sz="4000" b="1" dirty="0">
                <a:solidFill>
                  <a:schemeClr val="tx2">
                    <a:lumMod val="75000"/>
                  </a:schemeClr>
                </a:solidFill>
                <a:latin typeface="微软雅黑" panose="020B0503020204020204" pitchFamily="34" charset="-122"/>
                <a:ea typeface="微软雅黑" panose="020B0503020204020204" pitchFamily="34" charset="-122"/>
              </a:rPr>
              <a:t>望</a:t>
            </a:r>
            <a:endParaRPr lang="zh-CN" altLang="en-US" sz="3200" b="1"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id="{B140FCEC-29CC-4012-B763-50FD2DD65F75}"/>
              </a:ext>
            </a:extLst>
          </p:cNvPr>
          <p:cNvSpPr/>
          <p:nvPr/>
        </p:nvSpPr>
        <p:spPr>
          <a:xfrm>
            <a:off x="925018" y="2245275"/>
            <a:ext cx="10258533" cy="492443"/>
          </a:xfrm>
          <a:prstGeom prst="rect">
            <a:avLst/>
          </a:prstGeom>
        </p:spPr>
        <p:txBody>
          <a:bodyPr wrap="square">
            <a:spAutoFit/>
          </a:bodyPr>
          <a:lstStyle/>
          <a:p>
            <a:pPr marL="342900" indent="-342900">
              <a:buFont typeface="Wingdings" panose="05000000000000000000" pitchFamily="2" charset="2"/>
              <a:buChar char="Ø"/>
            </a:pPr>
            <a:r>
              <a:rPr lang="zh-CN" altLang="zh-CN" sz="2600" dirty="0">
                <a:latin typeface="华文楷体" panose="02010600040101010101" pitchFamily="2" charset="-122"/>
                <a:ea typeface="华文楷体" panose="02010600040101010101" pitchFamily="2" charset="-122"/>
              </a:rPr>
              <a:t>首先，根据</a:t>
            </a:r>
            <a:r>
              <a:rPr lang="en-US" altLang="zh-CN" sz="2600" dirty="0">
                <a:latin typeface="华文楷体" panose="02010600040101010101" pitchFamily="2" charset="-122"/>
                <a:ea typeface="华文楷体" panose="02010600040101010101" pitchFamily="2" charset="-122"/>
              </a:rPr>
              <a:t>xxx</a:t>
            </a:r>
            <a:r>
              <a:rPr lang="zh-CN" altLang="en-US" sz="2600" dirty="0">
                <a:latin typeface="华文楷体" panose="02010600040101010101" pitchFamily="2" charset="-122"/>
                <a:ea typeface="华文楷体" panose="02010600040101010101" pitchFamily="2" charset="-122"/>
              </a:rPr>
              <a:t>，其</a:t>
            </a:r>
            <a:r>
              <a:rPr lang="zh-CN" altLang="zh-CN" sz="2600" dirty="0">
                <a:latin typeface="华文楷体" panose="02010600040101010101" pitchFamily="2" charset="-122"/>
                <a:ea typeface="华文楷体" panose="02010600040101010101" pitchFamily="2" charset="-122"/>
              </a:rPr>
              <a:t>次，可以利用</a:t>
            </a:r>
            <a:r>
              <a:rPr lang="zh-CN" altLang="en-US" sz="2600" dirty="0">
                <a:latin typeface="华文楷体" panose="02010600040101010101" pitchFamily="2" charset="-122"/>
                <a:ea typeface="华文楷体" panose="02010600040101010101" pitchFamily="2" charset="-122"/>
              </a:rPr>
              <a:t>屎上雕花</a:t>
            </a:r>
            <a:r>
              <a:rPr lang="zh-CN" altLang="zh-CN" sz="2600" dirty="0">
                <a:latin typeface="华文楷体" panose="02010600040101010101" pitchFamily="2" charset="-122"/>
                <a:ea typeface="华文楷体" panose="02010600040101010101" pitchFamily="2" charset="-122"/>
              </a:rPr>
              <a:t>匹配。</a:t>
            </a:r>
            <a:endParaRPr lang="en-US" altLang="zh-CN" sz="2600" dirty="0">
              <a:latin typeface="华文楷体" panose="02010600040101010101" pitchFamily="2" charset="-122"/>
              <a:ea typeface="华文楷体" panose="02010600040101010101" pitchFamily="2" charset="-122"/>
            </a:endParaRPr>
          </a:p>
        </p:txBody>
      </p:sp>
      <p:sp>
        <p:nvSpPr>
          <p:cNvPr id="6" name="矩形 5">
            <a:extLst>
              <a:ext uri="{FF2B5EF4-FFF2-40B4-BE49-F238E27FC236}">
                <a16:creationId xmlns:a16="http://schemas.microsoft.com/office/drawing/2014/main" id="{E2F43B4D-CF5C-4F62-B990-913234D9988F}"/>
              </a:ext>
            </a:extLst>
          </p:cNvPr>
          <p:cNvSpPr/>
          <p:nvPr/>
        </p:nvSpPr>
        <p:spPr>
          <a:xfrm>
            <a:off x="925018" y="4119934"/>
            <a:ext cx="10288759" cy="492443"/>
          </a:xfrm>
          <a:prstGeom prst="rect">
            <a:avLst/>
          </a:prstGeom>
        </p:spPr>
        <p:txBody>
          <a:bodyPr wrap="square">
            <a:spAutoFit/>
          </a:bodyPr>
          <a:lstStyle/>
          <a:p>
            <a:pPr marL="342900" indent="-342900">
              <a:buFont typeface="Wingdings" panose="05000000000000000000" pitchFamily="2" charset="2"/>
              <a:buChar char="Ø"/>
            </a:pPr>
            <a:r>
              <a:rPr lang="zh-CN" altLang="zh-CN" sz="2600" dirty="0">
                <a:latin typeface="华文楷体" panose="02010600040101010101" pitchFamily="2" charset="-122"/>
                <a:ea typeface="华文楷体" panose="02010600040101010101" pitchFamily="2" charset="-122"/>
              </a:rPr>
              <a:t>可进一步研究提供支持</a:t>
            </a:r>
            <a:endParaRPr lang="zh-CN" altLang="en-US" sz="2600" dirty="0"/>
          </a:p>
        </p:txBody>
      </p:sp>
    </p:spTree>
    <p:extLst>
      <p:ext uri="{BB962C8B-B14F-4D97-AF65-F5344CB8AC3E}">
        <p14:creationId xmlns:p14="http://schemas.microsoft.com/office/powerpoint/2010/main" val="4256837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9408366"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攻读硕士学位期间发表的论文及其它成果</a:t>
              </a: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9" name="图片 18">
            <a:extLst>
              <a:ext uri="{FF2B5EF4-FFF2-40B4-BE49-F238E27FC236}">
                <a16:creationId xmlns:a16="http://schemas.microsoft.com/office/drawing/2014/main" id="{EB3D9BA9-354D-4209-B0E5-063732E765F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2" name="矩形 1">
            <a:extLst>
              <a:ext uri="{FF2B5EF4-FFF2-40B4-BE49-F238E27FC236}">
                <a16:creationId xmlns:a16="http://schemas.microsoft.com/office/drawing/2014/main" id="{EC80C470-8D1B-4390-A811-C72CB09EF0DC}"/>
              </a:ext>
            </a:extLst>
          </p:cNvPr>
          <p:cNvSpPr/>
          <p:nvPr/>
        </p:nvSpPr>
        <p:spPr>
          <a:xfrm>
            <a:off x="309523" y="1032868"/>
            <a:ext cx="11593288" cy="3388107"/>
          </a:xfrm>
          <a:prstGeom prst="rect">
            <a:avLst/>
          </a:prstGeom>
        </p:spPr>
        <p:txBody>
          <a:bodyPr wrap="square">
            <a:spAutoFit/>
          </a:bodyPr>
          <a:lstStyle/>
          <a:p>
            <a:pPr indent="127000" algn="just">
              <a:lnSpc>
                <a:spcPct val="125000"/>
              </a:lnSpc>
              <a:spcBef>
                <a:spcPts val="500"/>
              </a:spcBef>
              <a:spcAft>
                <a:spcPts val="500"/>
              </a:spcAft>
            </a:pPr>
            <a:r>
              <a:rPr lang="zh-CN" altLang="zh-CN" sz="2400" b="1" kern="100" dirty="0">
                <a:latin typeface="Times New Roman" panose="02020603050405020304" pitchFamily="18" charset="0"/>
              </a:rPr>
              <a:t>（一）发表的学术论文</a:t>
            </a:r>
            <a:endParaRPr lang="zh-CN" altLang="zh-CN" sz="2400" kern="100" dirty="0">
              <a:latin typeface="Times New Roman" panose="02020603050405020304" pitchFamily="18" charset="0"/>
            </a:endParaRPr>
          </a:p>
          <a:p>
            <a:pPr marL="332105" indent="-332105" algn="just">
              <a:lnSpc>
                <a:spcPct val="125000"/>
              </a:lnSpc>
              <a:spcAft>
                <a:spcPts val="0"/>
              </a:spcAft>
            </a:pPr>
            <a:r>
              <a:rPr lang="en-US" altLang="zh-CN" sz="2400" kern="100" dirty="0">
                <a:latin typeface="Times New Roman" panose="02020603050405020304" pitchFamily="18" charset="0"/>
                <a:cs typeface="Times New Roman" panose="02020603050405020304" pitchFamily="18" charset="0"/>
              </a:rPr>
              <a:t>[1] </a:t>
            </a:r>
            <a:r>
              <a:rPr lang="en-US" altLang="zh-CN" sz="2400" kern="100" dirty="0" err="1">
                <a:latin typeface="Times New Roman" panose="02020603050405020304" pitchFamily="18" charset="0"/>
                <a:cs typeface="Times New Roman" panose="02020603050405020304" pitchFamily="18" charset="0"/>
              </a:rPr>
              <a:t>ntrol</a:t>
            </a:r>
            <a:r>
              <a:rPr lang="en-US" altLang="zh-CN" sz="2400" kern="100" dirty="0">
                <a:latin typeface="Times New Roman" panose="02020603050405020304" pitchFamily="18" charset="0"/>
                <a:cs typeface="Times New Roman" panose="02020603050405020304" pitchFamily="18" charset="0"/>
              </a:rPr>
              <a:t>. IEEE. </a:t>
            </a:r>
          </a:p>
          <a:p>
            <a:pPr marL="332105" indent="-332105" algn="just">
              <a:lnSpc>
                <a:spcPct val="125000"/>
              </a:lnSpc>
              <a:spcAft>
                <a:spcPts val="0"/>
              </a:spcAft>
            </a:pPr>
            <a:r>
              <a:rPr lang="zh-CN" altLang="zh-CN" sz="2400" kern="100" dirty="0">
                <a:latin typeface="Times New Roman" panose="02020603050405020304" pitchFamily="18" charset="0"/>
                <a:cs typeface="Times New Roman" panose="02020603050405020304" pitchFamily="18" charset="0"/>
              </a:rPr>
              <a:t>（已录用，</a:t>
            </a:r>
            <a:r>
              <a:rPr lang="en-US" altLang="zh-CN" sz="2400" kern="100" dirty="0">
                <a:latin typeface="Times New Roman" panose="02020603050405020304" pitchFamily="18" charset="0"/>
                <a:cs typeface="Times New Roman" panose="02020603050405020304" pitchFamily="18" charset="0"/>
              </a:rPr>
              <a:t>EI</a:t>
            </a:r>
            <a:r>
              <a:rPr lang="zh-CN" altLang="zh-CN" sz="2400" kern="100" dirty="0">
                <a:latin typeface="Times New Roman" panose="02020603050405020304" pitchFamily="18" charset="0"/>
                <a:cs typeface="Times New Roman" panose="02020603050405020304" pitchFamily="18" charset="0"/>
              </a:rPr>
              <a:t>刊源，对应论文第</a:t>
            </a:r>
            <a:r>
              <a:rPr lang="en-US" altLang="zh-CN" sz="2400" kern="100" dirty="0">
                <a:latin typeface="Times New Roman" panose="02020603050405020304" pitchFamily="18" charset="0"/>
                <a:cs typeface="Times New Roman" panose="02020603050405020304" pitchFamily="18" charset="0"/>
              </a:rPr>
              <a:t>2</a:t>
            </a:r>
            <a:r>
              <a:rPr lang="zh-CN" altLang="zh-CN" sz="2400" kern="100" dirty="0">
                <a:latin typeface="Times New Roman" panose="02020603050405020304" pitchFamily="18" charset="0"/>
                <a:cs typeface="Times New Roman" panose="02020603050405020304" pitchFamily="18" charset="0"/>
              </a:rPr>
              <a:t>章）</a:t>
            </a:r>
            <a:endParaRPr lang="zh-CN" altLang="zh-CN" sz="1800" kern="100" dirty="0">
              <a:latin typeface="宋体" panose="02010600030101010101" pitchFamily="2" charset="-122"/>
              <a:cs typeface="Times New Roman" panose="02020603050405020304" pitchFamily="18" charset="0"/>
            </a:endParaRPr>
          </a:p>
          <a:p>
            <a:pPr marL="332105" indent="-332105" algn="just">
              <a:lnSpc>
                <a:spcPct val="125000"/>
              </a:lnSpc>
              <a:spcAft>
                <a:spcPts val="0"/>
              </a:spcAft>
            </a:pPr>
            <a:r>
              <a:rPr lang="en-US" altLang="zh-CN" sz="2400" kern="100" dirty="0">
                <a:latin typeface="Times New Roman" panose="02020603050405020304" pitchFamily="18" charset="0"/>
                <a:cs typeface="Times New Roman" panose="02020603050405020304" pitchFamily="18" charset="0"/>
              </a:rPr>
              <a:t>[2] Aeronautics. </a:t>
            </a:r>
          </a:p>
          <a:p>
            <a:pPr marL="332105" indent="-332105" algn="just">
              <a:lnSpc>
                <a:spcPct val="125000"/>
              </a:lnSpc>
              <a:spcAft>
                <a:spcPts val="0"/>
              </a:spcAft>
            </a:pPr>
            <a:r>
              <a:rPr lang="zh-CN" altLang="zh-CN" sz="2400" kern="100" dirty="0">
                <a:latin typeface="Times New Roman" panose="02020603050405020304" pitchFamily="18" charset="0"/>
                <a:cs typeface="Times New Roman" panose="02020603050405020304" pitchFamily="18" charset="0"/>
              </a:rPr>
              <a:t>（已录用，</a:t>
            </a:r>
            <a:r>
              <a:rPr lang="en-US" altLang="zh-CN" sz="2400" kern="100" dirty="0">
                <a:latin typeface="Times New Roman" panose="02020603050405020304" pitchFamily="18" charset="0"/>
                <a:cs typeface="Times New Roman" panose="02020603050405020304" pitchFamily="18" charset="0"/>
              </a:rPr>
              <a:t>SCI</a:t>
            </a:r>
            <a:r>
              <a:rPr lang="zh-CN" altLang="zh-CN" sz="2400" kern="100" dirty="0">
                <a:latin typeface="Times New Roman" panose="02020603050405020304" pitchFamily="18" charset="0"/>
                <a:cs typeface="Times New Roman" panose="02020603050405020304" pitchFamily="18" charset="0"/>
              </a:rPr>
              <a:t>刊源，</a:t>
            </a:r>
            <a:r>
              <a:rPr lang="en-US" altLang="zh-CN" sz="2400" kern="100" dirty="0">
                <a:latin typeface="Times New Roman" panose="02020603050405020304" pitchFamily="18" charset="0"/>
                <a:cs typeface="Times New Roman" panose="02020603050405020304" pitchFamily="18" charset="0"/>
              </a:rPr>
              <a:t>JCR1</a:t>
            </a:r>
            <a:r>
              <a:rPr lang="zh-CN" altLang="en-US" sz="2400" kern="100" dirty="0">
                <a:latin typeface="Times New Roman" panose="02020603050405020304" pitchFamily="18" charset="0"/>
                <a:cs typeface="Times New Roman" panose="02020603050405020304" pitchFamily="18" charset="0"/>
              </a:rPr>
              <a:t>区，中科院</a:t>
            </a:r>
            <a:r>
              <a:rPr lang="en-US" altLang="zh-CN" sz="2400" kern="100" dirty="0">
                <a:latin typeface="Times New Roman" panose="02020603050405020304" pitchFamily="18" charset="0"/>
                <a:cs typeface="Times New Roman" panose="02020603050405020304" pitchFamily="18" charset="0"/>
              </a:rPr>
              <a:t>2</a:t>
            </a:r>
            <a:r>
              <a:rPr lang="zh-CN" altLang="en-US" sz="2400" kern="100" dirty="0">
                <a:latin typeface="Times New Roman" panose="02020603050405020304" pitchFamily="18" charset="0"/>
                <a:cs typeface="Times New Roman" panose="02020603050405020304" pitchFamily="18" charset="0"/>
              </a:rPr>
              <a:t>区，</a:t>
            </a:r>
            <a:r>
              <a:rPr lang="zh-CN" altLang="zh-CN" sz="2400" kern="100" dirty="0">
                <a:latin typeface="Times New Roman" panose="02020603050405020304" pitchFamily="18" charset="0"/>
                <a:cs typeface="Times New Roman" panose="02020603050405020304" pitchFamily="18" charset="0"/>
              </a:rPr>
              <a:t>对应论文第</a:t>
            </a:r>
            <a:r>
              <a:rPr lang="en-US" altLang="zh-CN" sz="2400" kern="100" dirty="0">
                <a:latin typeface="Times New Roman" panose="02020603050405020304" pitchFamily="18" charset="0"/>
                <a:cs typeface="Times New Roman" panose="02020603050405020304" pitchFamily="18" charset="0"/>
              </a:rPr>
              <a:t>3</a:t>
            </a:r>
            <a:r>
              <a:rPr lang="zh-CN" altLang="zh-CN" sz="2400" kern="100" dirty="0">
                <a:latin typeface="Times New Roman" panose="02020603050405020304" pitchFamily="18" charset="0"/>
                <a:cs typeface="Times New Roman" panose="02020603050405020304" pitchFamily="18" charset="0"/>
              </a:rPr>
              <a:t>章）</a:t>
            </a:r>
            <a:endParaRPr lang="zh-CN" altLang="zh-CN" sz="1800" kern="100" dirty="0">
              <a:latin typeface="宋体" panose="02010600030101010101" pitchFamily="2" charset="-122"/>
              <a:cs typeface="Times New Roman" panose="02020603050405020304" pitchFamily="18" charset="0"/>
            </a:endParaRPr>
          </a:p>
          <a:p>
            <a:pPr marL="332105" indent="-332105" algn="just">
              <a:lnSpc>
                <a:spcPct val="125000"/>
              </a:lnSpc>
              <a:spcAft>
                <a:spcPts val="0"/>
              </a:spcAft>
            </a:pPr>
            <a:r>
              <a:rPr lang="en-US" altLang="zh-CN" sz="2400" kern="100" dirty="0">
                <a:latin typeface="Times New Roman" panose="02020603050405020304" pitchFamily="18" charset="0"/>
                <a:cs typeface="Times New Roman" panose="02020603050405020304" pitchFamily="18" charset="0"/>
              </a:rPr>
              <a:t>[3] Aeronautics. </a:t>
            </a:r>
          </a:p>
          <a:p>
            <a:pPr marL="332105" indent="-332105" algn="just">
              <a:lnSpc>
                <a:spcPct val="125000"/>
              </a:lnSpc>
              <a:spcAft>
                <a:spcPts val="0"/>
              </a:spcAft>
            </a:pPr>
            <a:r>
              <a:rPr lang="zh-CN" altLang="zh-CN" sz="2400" kern="100" dirty="0">
                <a:latin typeface="Times New Roman" panose="02020603050405020304" pitchFamily="18" charset="0"/>
                <a:cs typeface="Times New Roman" panose="02020603050405020304" pitchFamily="18" charset="0"/>
              </a:rPr>
              <a:t>（已投出，</a:t>
            </a:r>
            <a:r>
              <a:rPr lang="en-US" altLang="zh-CN" sz="2400" kern="100" dirty="0">
                <a:latin typeface="Times New Roman" panose="02020603050405020304" pitchFamily="18" charset="0"/>
                <a:cs typeface="Times New Roman" panose="02020603050405020304" pitchFamily="18" charset="0"/>
              </a:rPr>
              <a:t> SCI</a:t>
            </a:r>
            <a:r>
              <a:rPr lang="zh-CN" altLang="zh-CN" sz="2400" kern="100" dirty="0">
                <a:latin typeface="Times New Roman" panose="02020603050405020304" pitchFamily="18" charset="0"/>
                <a:cs typeface="Times New Roman" panose="02020603050405020304" pitchFamily="18" charset="0"/>
              </a:rPr>
              <a:t>刊源，</a:t>
            </a:r>
            <a:r>
              <a:rPr lang="en-US" altLang="zh-CN" sz="2400" kern="100" dirty="0">
                <a:latin typeface="Times New Roman" panose="02020603050405020304" pitchFamily="18" charset="0"/>
                <a:cs typeface="Times New Roman" panose="02020603050405020304" pitchFamily="18" charset="0"/>
              </a:rPr>
              <a:t>JCR1</a:t>
            </a:r>
            <a:r>
              <a:rPr lang="zh-CN" altLang="en-US" sz="2400" kern="100" dirty="0">
                <a:latin typeface="Times New Roman" panose="02020603050405020304" pitchFamily="18" charset="0"/>
                <a:cs typeface="Times New Roman" panose="02020603050405020304" pitchFamily="18" charset="0"/>
              </a:rPr>
              <a:t>区，中科院</a:t>
            </a:r>
            <a:r>
              <a:rPr lang="en-US" altLang="zh-CN" sz="2400" kern="100" dirty="0">
                <a:latin typeface="Times New Roman" panose="02020603050405020304" pitchFamily="18" charset="0"/>
                <a:cs typeface="Times New Roman" panose="02020603050405020304" pitchFamily="18" charset="0"/>
              </a:rPr>
              <a:t>2</a:t>
            </a:r>
            <a:r>
              <a:rPr lang="zh-CN" altLang="en-US" sz="2400" kern="100" dirty="0">
                <a:latin typeface="Times New Roman" panose="02020603050405020304" pitchFamily="18" charset="0"/>
                <a:cs typeface="Times New Roman" panose="02020603050405020304" pitchFamily="18" charset="0"/>
              </a:rPr>
              <a:t>区，</a:t>
            </a:r>
            <a:r>
              <a:rPr lang="zh-CN" altLang="zh-CN" sz="2400" kern="100" dirty="0">
                <a:latin typeface="Times New Roman" panose="02020603050405020304" pitchFamily="18" charset="0"/>
                <a:cs typeface="Times New Roman" panose="02020603050405020304" pitchFamily="18" charset="0"/>
              </a:rPr>
              <a:t>对应论文第</a:t>
            </a:r>
            <a:r>
              <a:rPr lang="en-US" altLang="zh-CN" sz="2400" kern="100" dirty="0">
                <a:latin typeface="Times New Roman" panose="02020603050405020304" pitchFamily="18" charset="0"/>
                <a:cs typeface="Times New Roman" panose="02020603050405020304" pitchFamily="18" charset="0"/>
              </a:rPr>
              <a:t>4</a:t>
            </a:r>
            <a:r>
              <a:rPr lang="zh-CN" altLang="zh-CN" sz="2400" kern="100" dirty="0">
                <a:latin typeface="Times New Roman" panose="02020603050405020304" pitchFamily="18" charset="0"/>
                <a:cs typeface="Times New Roman" panose="02020603050405020304" pitchFamily="18" charset="0"/>
              </a:rPr>
              <a:t>章）</a:t>
            </a:r>
            <a:endParaRPr lang="zh-CN" altLang="zh-CN" sz="1800" kern="100" dirty="0">
              <a:latin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582897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4">
            <a:extLst>
              <a:ext uri="{FF2B5EF4-FFF2-40B4-BE49-F238E27FC236}">
                <a16:creationId xmlns:a16="http://schemas.microsoft.com/office/drawing/2014/main" id="{3C700AB1-C99A-4755-8A29-DBE556A8F15C}"/>
              </a:ext>
            </a:extLst>
          </p:cNvPr>
          <p:cNvSpPr>
            <a:spLocks noChangeArrowheads="1"/>
          </p:cNvSpPr>
          <p:nvPr/>
        </p:nvSpPr>
        <p:spPr bwMode="auto">
          <a:xfrm>
            <a:off x="-2481144" y="38390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9408366"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攻读硕士学位期间发表的论文及其它成果</a:t>
              </a: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9" name="图片 18">
            <a:extLst>
              <a:ext uri="{FF2B5EF4-FFF2-40B4-BE49-F238E27FC236}">
                <a16:creationId xmlns:a16="http://schemas.microsoft.com/office/drawing/2014/main" id="{EB3D9BA9-354D-4209-B0E5-063732E765F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3" name="矩形 2">
            <a:extLst>
              <a:ext uri="{FF2B5EF4-FFF2-40B4-BE49-F238E27FC236}">
                <a16:creationId xmlns:a16="http://schemas.microsoft.com/office/drawing/2014/main" id="{6E527C85-01EE-4D54-AE98-F8FCEE2DC04F}"/>
              </a:ext>
            </a:extLst>
          </p:cNvPr>
          <p:cNvSpPr/>
          <p:nvPr/>
        </p:nvSpPr>
        <p:spPr>
          <a:xfrm>
            <a:off x="320429" y="1188432"/>
            <a:ext cx="11305256" cy="1541448"/>
          </a:xfrm>
          <a:prstGeom prst="rect">
            <a:avLst/>
          </a:prstGeom>
        </p:spPr>
        <p:txBody>
          <a:bodyPr wrap="square">
            <a:spAutoFit/>
          </a:bodyPr>
          <a:lstStyle/>
          <a:p>
            <a:pPr indent="127000" algn="just">
              <a:lnSpc>
                <a:spcPct val="125000"/>
              </a:lnSpc>
              <a:spcBef>
                <a:spcPts val="500"/>
              </a:spcBef>
              <a:spcAft>
                <a:spcPts val="500"/>
              </a:spcAft>
            </a:pPr>
            <a:r>
              <a:rPr lang="zh-CN" altLang="zh-CN" sz="2400" b="1" kern="100" dirty="0">
                <a:latin typeface="Times New Roman" panose="02020603050405020304" pitchFamily="18" charset="0"/>
              </a:rPr>
              <a:t>（二）申请及已获得的专利</a:t>
            </a:r>
            <a:endParaRPr lang="zh-CN" altLang="zh-CN" sz="2400" kern="100" dirty="0">
              <a:latin typeface="Times New Roman" panose="02020603050405020304" pitchFamily="18" charset="0"/>
            </a:endParaRPr>
          </a:p>
          <a:p>
            <a:pPr marL="332105" indent="-332105" algn="just">
              <a:lnSpc>
                <a:spcPct val="125000"/>
              </a:lnSpc>
              <a:spcAft>
                <a:spcPts val="0"/>
              </a:spcAft>
            </a:pPr>
            <a:r>
              <a:rPr lang="en-US" altLang="zh-CN" sz="2400" kern="100" dirty="0">
                <a:latin typeface="Times New Roman" panose="02020603050405020304" pitchFamily="18" charset="0"/>
              </a:rPr>
              <a:t>[1]</a:t>
            </a:r>
            <a:r>
              <a:rPr lang="en-US" altLang="zh-CN" sz="2400" kern="100" spc="-20" dirty="0">
                <a:latin typeface="Times New Roman" panose="02020603050405020304" pitchFamily="18" charset="0"/>
              </a:rPr>
              <a:t> </a:t>
            </a:r>
            <a:r>
              <a:rPr lang="zh-CN" altLang="zh-CN" sz="2400" kern="100" dirty="0">
                <a:latin typeface="Times New Roman" panose="02020603050405020304" pitchFamily="18" charset="0"/>
              </a:rPr>
              <a:t>第</a:t>
            </a:r>
            <a:r>
              <a:rPr lang="en-US" altLang="zh-CN" sz="2400" kern="100" dirty="0">
                <a:latin typeface="Times New Roman" panose="02020603050405020304" pitchFamily="18" charset="0"/>
              </a:rPr>
              <a:t>3</a:t>
            </a:r>
            <a:r>
              <a:rPr lang="zh-CN" altLang="zh-CN" sz="2400" kern="100" dirty="0">
                <a:latin typeface="Times New Roman" panose="02020603050405020304" pitchFamily="18" charset="0"/>
              </a:rPr>
              <a:t>章</a:t>
            </a:r>
            <a:r>
              <a:rPr lang="zh-CN" altLang="zh-CN" sz="2400" kern="100" spc="-20" dirty="0">
                <a:latin typeface="Times New Roman" panose="02020603050405020304" pitchFamily="18" charset="0"/>
              </a:rPr>
              <a:t>）</a:t>
            </a:r>
            <a:endParaRPr lang="zh-CN" altLang="zh-CN" sz="2400" kern="100" dirty="0">
              <a:latin typeface="Times New Roman" panose="02020603050405020304" pitchFamily="18" charset="0"/>
            </a:endParaRPr>
          </a:p>
          <a:p>
            <a:pPr marL="332105" indent="-332105" algn="just">
              <a:lnSpc>
                <a:spcPct val="125000"/>
              </a:lnSpc>
              <a:spcAft>
                <a:spcPts val="0"/>
              </a:spcAft>
            </a:pPr>
            <a:r>
              <a:rPr lang="en-US" altLang="zh-CN" sz="2400" kern="100" dirty="0">
                <a:latin typeface="Times New Roman" panose="02020603050405020304" pitchFamily="18" charset="0"/>
              </a:rPr>
              <a:t>[2]</a:t>
            </a:r>
            <a:r>
              <a:rPr lang="en-US" altLang="zh-CN" sz="2400" kern="100" spc="-20" dirty="0">
                <a:latin typeface="Times New Roman" panose="02020603050405020304" pitchFamily="18" charset="0"/>
              </a:rPr>
              <a:t> </a:t>
            </a:r>
            <a:r>
              <a:rPr lang="zh-CN" altLang="zh-CN" sz="2400" kern="100" spc="-20" dirty="0">
                <a:latin typeface="Times New Roman" panose="02020603050405020304" pitchFamily="18" charset="0"/>
              </a:rPr>
              <a:t>已</a:t>
            </a:r>
            <a:r>
              <a:rPr lang="zh-CN" altLang="en-US" sz="2400" kern="100" spc="-20" dirty="0">
                <a:latin typeface="Times New Roman" panose="02020603050405020304" pitchFamily="18" charset="0"/>
              </a:rPr>
              <a:t>授权</a:t>
            </a:r>
            <a:r>
              <a:rPr lang="zh-CN" altLang="zh-CN" sz="2400" kern="100" dirty="0">
                <a:latin typeface="Times New Roman" panose="02020603050405020304" pitchFamily="18" charset="0"/>
              </a:rPr>
              <a:t>，对应论文第</a:t>
            </a:r>
            <a:r>
              <a:rPr lang="en-US" altLang="zh-CN" sz="2400" kern="100" dirty="0">
                <a:latin typeface="Times New Roman" panose="02020603050405020304" pitchFamily="18" charset="0"/>
              </a:rPr>
              <a:t>4</a:t>
            </a:r>
            <a:r>
              <a:rPr lang="zh-CN" altLang="zh-CN" sz="2400" kern="100" dirty="0">
                <a:latin typeface="Times New Roman" panose="02020603050405020304" pitchFamily="18" charset="0"/>
              </a:rPr>
              <a:t>章</a:t>
            </a:r>
            <a:r>
              <a:rPr lang="zh-CN" altLang="zh-CN" sz="2400" kern="100" spc="-20" dirty="0">
                <a:latin typeface="Times New Roman" panose="02020603050405020304" pitchFamily="18" charset="0"/>
              </a:rPr>
              <a:t>）</a:t>
            </a:r>
            <a:endParaRPr lang="zh-CN" altLang="zh-CN" sz="2400" kern="100" dirty="0">
              <a:latin typeface="Times New Roman" panose="02020603050405020304" pitchFamily="18" charset="0"/>
            </a:endParaRPr>
          </a:p>
        </p:txBody>
      </p:sp>
    </p:spTree>
    <p:extLst>
      <p:ext uri="{BB962C8B-B14F-4D97-AF65-F5344CB8AC3E}">
        <p14:creationId xmlns:p14="http://schemas.microsoft.com/office/powerpoint/2010/main" val="3014141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4">
            <a:extLst>
              <a:ext uri="{FF2B5EF4-FFF2-40B4-BE49-F238E27FC236}">
                <a16:creationId xmlns:a16="http://schemas.microsoft.com/office/drawing/2014/main" id="{3C700AB1-C99A-4755-8A29-DBE556A8F15C}"/>
              </a:ext>
            </a:extLst>
          </p:cNvPr>
          <p:cNvSpPr>
            <a:spLocks noChangeArrowheads="1"/>
          </p:cNvSpPr>
          <p:nvPr/>
        </p:nvSpPr>
        <p:spPr bwMode="auto">
          <a:xfrm>
            <a:off x="-2481144" y="38390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9408366"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评阅意见及修改</a:t>
              </a: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9" name="图片 18">
            <a:extLst>
              <a:ext uri="{FF2B5EF4-FFF2-40B4-BE49-F238E27FC236}">
                <a16:creationId xmlns:a16="http://schemas.microsoft.com/office/drawing/2014/main" id="{EB3D9BA9-354D-4209-B0E5-063732E765F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11" name="文本框 10">
            <a:extLst>
              <a:ext uri="{FF2B5EF4-FFF2-40B4-BE49-F238E27FC236}">
                <a16:creationId xmlns:a16="http://schemas.microsoft.com/office/drawing/2014/main" id="{6030A8FA-F552-48D7-B586-A9A0F97615EB}"/>
              </a:ext>
            </a:extLst>
          </p:cNvPr>
          <p:cNvSpPr txBox="1"/>
          <p:nvPr/>
        </p:nvSpPr>
        <p:spPr>
          <a:xfrm>
            <a:off x="59075" y="1011095"/>
            <a:ext cx="7845151" cy="954107"/>
          </a:xfrm>
          <a:prstGeom prst="rect">
            <a:avLst/>
          </a:prstGeom>
          <a:noFill/>
        </p:spPr>
        <p:txBody>
          <a:bodyPr wrap="square" rtlCol="0">
            <a:spAutoFit/>
          </a:bodyPr>
          <a:lstStyle/>
          <a:p>
            <a:pPr algn="just"/>
            <a:r>
              <a:rPr lang="zh-CN" altLang="en-US" sz="2800" b="1" dirty="0">
                <a:solidFill>
                  <a:schemeClr val="tx2">
                    <a:lumMod val="75000"/>
                  </a:schemeClr>
                </a:solidFill>
                <a:latin typeface="微软雅黑" panose="020B0503020204020204" pitchFamily="34" charset="-122"/>
                <a:ea typeface="微软雅黑" panose="020B0503020204020204" pitchFamily="34" charset="-122"/>
              </a:rPr>
              <a:t>广智教授评分：</a:t>
            </a:r>
            <a:r>
              <a:rPr lang="en-US" altLang="zh-CN" sz="2800" b="1" dirty="0">
                <a:solidFill>
                  <a:schemeClr val="tx2">
                    <a:lumMod val="75000"/>
                  </a:schemeClr>
                </a:solidFill>
                <a:latin typeface="微软雅黑" panose="020B0503020204020204" pitchFamily="34" charset="-122"/>
                <a:ea typeface="微软雅黑" panose="020B0503020204020204" pitchFamily="34" charset="-122"/>
              </a:rPr>
              <a:t>90</a:t>
            </a:r>
            <a:r>
              <a:rPr lang="zh-CN" altLang="en-US" sz="2800" b="1" dirty="0">
                <a:solidFill>
                  <a:schemeClr val="tx2">
                    <a:lumMod val="75000"/>
                  </a:schemeClr>
                </a:solidFill>
                <a:latin typeface="微软雅黑" panose="020B0503020204020204" pitchFamily="34" charset="-122"/>
                <a:ea typeface="微软雅黑" panose="020B0503020204020204" pitchFamily="34" charset="-122"/>
              </a:rPr>
              <a:t>分，马天霸教授评分：</a:t>
            </a:r>
            <a:r>
              <a:rPr lang="en-US" altLang="zh-CN" sz="2800" b="1" dirty="0">
                <a:solidFill>
                  <a:schemeClr val="tx2">
                    <a:lumMod val="75000"/>
                  </a:schemeClr>
                </a:solidFill>
                <a:latin typeface="微软雅黑" panose="020B0503020204020204" pitchFamily="34" charset="-122"/>
                <a:ea typeface="微软雅黑" panose="020B0503020204020204" pitchFamily="34" charset="-122"/>
              </a:rPr>
              <a:t>92</a:t>
            </a:r>
            <a:r>
              <a:rPr lang="zh-CN" altLang="en-US" sz="2800" b="1" dirty="0">
                <a:solidFill>
                  <a:schemeClr val="tx2">
                    <a:lumMod val="75000"/>
                  </a:schemeClr>
                </a:solidFill>
                <a:latin typeface="微软雅黑" panose="020B0503020204020204" pitchFamily="34" charset="-122"/>
                <a:ea typeface="微软雅黑" panose="020B0503020204020204" pitchFamily="34" charset="-122"/>
              </a:rPr>
              <a:t>分</a:t>
            </a:r>
            <a:endParaRPr lang="en-US" altLang="zh-CN" sz="2800" b="1" dirty="0">
              <a:solidFill>
                <a:schemeClr val="tx2">
                  <a:lumMod val="75000"/>
                </a:schemeClr>
              </a:solidFill>
              <a:latin typeface="微软雅黑" panose="020B0503020204020204" pitchFamily="34" charset="-122"/>
              <a:ea typeface="微软雅黑" panose="020B0503020204020204" pitchFamily="34" charset="-122"/>
            </a:endParaRPr>
          </a:p>
          <a:p>
            <a:pPr algn="just"/>
            <a:r>
              <a:rPr lang="zh-CN" altLang="en-US" sz="2800" b="1" dirty="0">
                <a:solidFill>
                  <a:schemeClr val="tx2">
                    <a:lumMod val="75000"/>
                  </a:schemeClr>
                </a:solidFill>
                <a:latin typeface="微软雅黑" panose="020B0503020204020204" pitchFamily="34" charset="-122"/>
                <a:ea typeface="微软雅黑" panose="020B0503020204020204" pitchFamily="34" charset="-122"/>
              </a:rPr>
              <a:t>具体意见如下：</a:t>
            </a:r>
            <a:endParaRPr lang="zh-CN" altLang="en-US" sz="2000" b="1"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F277464E-D0E8-4625-9483-20CD123788AB}"/>
              </a:ext>
            </a:extLst>
          </p:cNvPr>
          <p:cNvSpPr/>
          <p:nvPr/>
        </p:nvSpPr>
        <p:spPr>
          <a:xfrm>
            <a:off x="6168008" y="2054924"/>
            <a:ext cx="5877933" cy="4832092"/>
          </a:xfrm>
          <a:prstGeom prst="rect">
            <a:avLst/>
          </a:prstGeom>
        </p:spPr>
        <p:txBody>
          <a:bodyPr wrap="square">
            <a:spAutoFit/>
          </a:bodyPr>
          <a:lstStyle/>
          <a:p>
            <a:endParaRPr lang="zh-CN" altLang="en-US" sz="2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7</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、对比表</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2-1</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的原始数据与表</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2-5</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中的原始数据，表</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2-5</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中的数据对原始数据保留小数点后两位这种操作对计算结果的偏差是否有影响？</a:t>
            </a:r>
          </a:p>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8</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P22</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中图</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2-7 a)</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中</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TNT</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与表</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2-6</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中数据不符，图</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2-7 c)</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中</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TAT</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也与表</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2-6</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中的数据不符，请予以说明。</a:t>
            </a:r>
          </a:p>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9</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、应对图</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2-8 </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2-9</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2-10</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反映的三种回归模型的对比结果结合曲线给予适当的说明。</a:t>
            </a:r>
          </a:p>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10</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P39</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第一段提出根据表</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3-4—</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表</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3-9</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得出基于</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XXXxxxx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模型在任务</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A</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与任务</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B</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中预测的</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在所有方法中最为突出，但是从表中的数据看出采用</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Xxx-Xxxx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模型时</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是最大的，这个结论是怎么得到的？</a:t>
            </a:r>
          </a:p>
        </p:txBody>
      </p:sp>
      <p:sp>
        <p:nvSpPr>
          <p:cNvPr id="3" name="矩形 2">
            <a:extLst>
              <a:ext uri="{FF2B5EF4-FFF2-40B4-BE49-F238E27FC236}">
                <a16:creationId xmlns:a16="http://schemas.microsoft.com/office/drawing/2014/main" id="{2A2707F1-476A-4D10-96BF-A9E64F7AE381}"/>
              </a:ext>
            </a:extLst>
          </p:cNvPr>
          <p:cNvSpPr/>
          <p:nvPr/>
        </p:nvSpPr>
        <p:spPr>
          <a:xfrm>
            <a:off x="472162" y="2354414"/>
            <a:ext cx="4968201" cy="1446550"/>
          </a:xfrm>
          <a:prstGeom prst="rect">
            <a:avLst/>
          </a:prstGeom>
        </p:spPr>
        <p:txBody>
          <a:bodyPr wrap="square">
            <a:spAutoFit/>
          </a:bodyPr>
          <a:lstStyle/>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1</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P7 </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第</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15 </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行“二是如何对维”，应为“</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a:t>
            </a:r>
            <a:endParaRPr lang="en-US" altLang="zh-CN" sz="2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2</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、表</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3-2</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与表</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3-1</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间应间隔</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0.5</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行。</a:t>
            </a:r>
            <a:endParaRPr lang="en-US" altLang="zh-CN" sz="2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3</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、图</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5-3</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至</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5-10</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，文字太小看不清。</a:t>
            </a:r>
            <a:endParaRPr lang="en-US" altLang="zh-CN" sz="22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6" name="矩形 5">
            <a:extLst>
              <a:ext uri="{FF2B5EF4-FFF2-40B4-BE49-F238E27FC236}">
                <a16:creationId xmlns:a16="http://schemas.microsoft.com/office/drawing/2014/main" id="{559B8984-4693-429F-B2C8-080D48B0DFAA}"/>
              </a:ext>
            </a:extLst>
          </p:cNvPr>
          <p:cNvSpPr/>
          <p:nvPr/>
        </p:nvSpPr>
        <p:spPr>
          <a:xfrm>
            <a:off x="146059" y="4142958"/>
            <a:ext cx="5817176" cy="2800767"/>
          </a:xfrm>
          <a:prstGeom prst="rect">
            <a:avLst/>
          </a:prstGeom>
        </p:spPr>
        <p:txBody>
          <a:bodyPr wrap="square">
            <a:spAutoFit/>
          </a:bodyPr>
          <a:lstStyle/>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4</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、文章第五章建立的</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系统中各模块中的模型参数设置中均有推荐值，各推荐值如何确定的，参数值设置偏离推荐值对输出结果的影响有多大？</a:t>
            </a:r>
            <a:endParaRPr lang="en-US" altLang="zh-CN" sz="2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5</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、答辩时最好有系统运行演示，现场修改数据后得到不同结果。</a:t>
            </a:r>
            <a:endParaRPr lang="en-US" altLang="zh-CN" sz="2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6</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、缺少针对实际数据的运算，对所进行的理论分析和软件系统缺乏实验验证</a:t>
            </a:r>
          </a:p>
        </p:txBody>
      </p:sp>
      <p:sp>
        <p:nvSpPr>
          <p:cNvPr id="16" name="文本框 15">
            <a:extLst>
              <a:ext uri="{FF2B5EF4-FFF2-40B4-BE49-F238E27FC236}">
                <a16:creationId xmlns:a16="http://schemas.microsoft.com/office/drawing/2014/main" id="{1A557F6D-EC6D-49B2-AD60-63C7F0F1531E}"/>
              </a:ext>
            </a:extLst>
          </p:cNvPr>
          <p:cNvSpPr txBox="1"/>
          <p:nvPr/>
        </p:nvSpPr>
        <p:spPr>
          <a:xfrm>
            <a:off x="254156" y="1928830"/>
            <a:ext cx="5404215" cy="461665"/>
          </a:xfrm>
          <a:prstGeom prst="rect">
            <a:avLst/>
          </a:prstGeom>
          <a:noFill/>
        </p:spPr>
        <p:txBody>
          <a:bodyPr wrap="square" rtlCol="0">
            <a:spAutoFit/>
          </a:bodyPr>
          <a:lstStyle/>
          <a:p>
            <a:pPr algn="ctr"/>
            <a:r>
              <a:rPr lang="zh-CN" altLang="en-US" sz="2400" b="1" dirty="0">
                <a:solidFill>
                  <a:srgbClr val="FF0000"/>
                </a:solidFill>
                <a:latin typeface="微软雅黑" panose="020B0503020204020204" pitchFamily="34" charset="-122"/>
                <a:ea typeface="微软雅黑" panose="020B0503020204020204" pitchFamily="34" charset="-122"/>
              </a:rPr>
              <a:t>论文格式问题</a:t>
            </a:r>
            <a:endParaRPr lang="zh-CN" altLang="en-US" sz="1800" b="1" dirty="0">
              <a:solidFill>
                <a:srgbClr val="FF0000"/>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A556B095-DE5D-444A-8501-C1B8918DBBA5}"/>
              </a:ext>
            </a:extLst>
          </p:cNvPr>
          <p:cNvSpPr txBox="1"/>
          <p:nvPr/>
        </p:nvSpPr>
        <p:spPr>
          <a:xfrm>
            <a:off x="254156" y="3759894"/>
            <a:ext cx="5404215" cy="461665"/>
          </a:xfrm>
          <a:prstGeom prst="rect">
            <a:avLst/>
          </a:prstGeom>
          <a:noFill/>
        </p:spPr>
        <p:txBody>
          <a:bodyPr wrap="square" rtlCol="0">
            <a:spAutoFit/>
          </a:bodyPr>
          <a:lstStyle/>
          <a:p>
            <a:pPr algn="ctr"/>
            <a:r>
              <a:rPr lang="zh-CN" altLang="en-US" sz="2400" b="1" dirty="0">
                <a:solidFill>
                  <a:srgbClr val="1173B0"/>
                </a:solidFill>
                <a:latin typeface="微软雅黑" panose="020B0503020204020204" pitchFamily="34" charset="-122"/>
                <a:ea typeface="微软雅黑" panose="020B0503020204020204" pitchFamily="34" charset="-122"/>
              </a:rPr>
              <a:t>系统部分问题</a:t>
            </a:r>
            <a:endParaRPr lang="zh-CN" altLang="en-US" sz="1800" b="1" dirty="0">
              <a:solidFill>
                <a:srgbClr val="1173B0"/>
              </a:solidFill>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27693780-0F3D-43AF-8D91-B45383E7F464}"/>
              </a:ext>
            </a:extLst>
          </p:cNvPr>
          <p:cNvSpPr txBox="1"/>
          <p:nvPr/>
        </p:nvSpPr>
        <p:spPr>
          <a:xfrm>
            <a:off x="6312025" y="1892749"/>
            <a:ext cx="5588298" cy="461665"/>
          </a:xfrm>
          <a:prstGeom prst="rect">
            <a:avLst/>
          </a:prstGeom>
          <a:noFill/>
        </p:spPr>
        <p:txBody>
          <a:bodyPr wrap="square" rtlCol="0">
            <a:spAutoFit/>
          </a:bodyPr>
          <a:lstStyle/>
          <a:p>
            <a:pPr algn="ctr"/>
            <a:r>
              <a:rPr lang="zh-CN" altLang="en-US" sz="2400" b="1" dirty="0">
                <a:solidFill>
                  <a:srgbClr val="00B050"/>
                </a:solidFill>
                <a:latin typeface="微软雅黑" panose="020B0503020204020204" pitchFamily="34" charset="-122"/>
                <a:ea typeface="微软雅黑" panose="020B0503020204020204" pitchFamily="34" charset="-122"/>
              </a:rPr>
              <a:t>实验部分问题</a:t>
            </a:r>
            <a:endParaRPr lang="zh-CN" altLang="en-US" sz="1800" b="1" dirty="0">
              <a:solidFill>
                <a:srgbClr val="00B05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99890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4">
            <a:extLst>
              <a:ext uri="{FF2B5EF4-FFF2-40B4-BE49-F238E27FC236}">
                <a16:creationId xmlns:a16="http://schemas.microsoft.com/office/drawing/2014/main" id="{3C700AB1-C99A-4755-8A29-DBE556A8F15C}"/>
              </a:ext>
            </a:extLst>
          </p:cNvPr>
          <p:cNvSpPr>
            <a:spLocks noChangeArrowheads="1"/>
          </p:cNvSpPr>
          <p:nvPr/>
        </p:nvSpPr>
        <p:spPr bwMode="auto">
          <a:xfrm>
            <a:off x="-2481144" y="38390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0" name="矩形 39">
            <a:extLst>
              <a:ext uri="{FF2B5EF4-FFF2-40B4-BE49-F238E27FC236}">
                <a16:creationId xmlns:a16="http://schemas.microsoft.com/office/drawing/2014/main" id="{22218F85-24CA-43C3-9F8A-5D9E3F572E2C}"/>
              </a:ext>
            </a:extLst>
          </p:cNvPr>
          <p:cNvSpPr/>
          <p:nvPr/>
        </p:nvSpPr>
        <p:spPr>
          <a:xfrm>
            <a:off x="2387251" y="120228"/>
            <a:ext cx="5516975" cy="700769"/>
          </a:xfrm>
          <a:prstGeom prst="rect">
            <a:avLst/>
          </a:prstGeom>
        </p:spPr>
        <p:txBody>
          <a:bodyPr wrap="square">
            <a:spAutoFit/>
          </a:bodyPr>
          <a:lstStyle/>
          <a:p>
            <a:pPr>
              <a:lnSpc>
                <a:spcPct val="120000"/>
              </a:lnSpc>
              <a:spcBef>
                <a:spcPts val="800"/>
              </a:spcBef>
              <a:spcAft>
                <a:spcPts val="800"/>
              </a:spcAft>
            </a:pPr>
            <a:r>
              <a:rPr lang="zh-CN" altLang="en-US" sz="3600" b="1" kern="100" dirty="0">
                <a:latin typeface="微软雅黑" panose="020B0503020204020204" pitchFamily="34" charset="-122"/>
                <a:ea typeface="微软雅黑" panose="020B0503020204020204" pitchFamily="34" charset="-122"/>
              </a:rPr>
              <a:t>主要研究内容</a:t>
            </a:r>
          </a:p>
        </p:txBody>
      </p:sp>
      <p:cxnSp>
        <p:nvCxnSpPr>
          <p:cNvPr id="41" name="直接连接符 40">
            <a:extLst>
              <a:ext uri="{FF2B5EF4-FFF2-40B4-BE49-F238E27FC236}">
                <a16:creationId xmlns:a16="http://schemas.microsoft.com/office/drawing/2014/main" id="{D930F7E5-5E6D-4F8F-851B-F8697987534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42" name="组合 41">
            <a:extLst>
              <a:ext uri="{FF2B5EF4-FFF2-40B4-BE49-F238E27FC236}">
                <a16:creationId xmlns:a16="http://schemas.microsoft.com/office/drawing/2014/main" id="{3E9E6B81-6BF5-47F9-9037-CC11F70CD9DB}"/>
              </a:ext>
            </a:extLst>
          </p:cNvPr>
          <p:cNvGrpSpPr/>
          <p:nvPr/>
        </p:nvGrpSpPr>
        <p:grpSpPr>
          <a:xfrm>
            <a:off x="1" y="16466"/>
            <a:ext cx="9408366" cy="914416"/>
            <a:chOff x="146220" y="144000"/>
            <a:chExt cx="1682909" cy="576000"/>
          </a:xfrm>
        </p:grpSpPr>
        <p:sp>
          <p:nvSpPr>
            <p:cNvPr id="43" name="矩形 42">
              <a:extLst>
                <a:ext uri="{FF2B5EF4-FFF2-40B4-BE49-F238E27FC236}">
                  <a16:creationId xmlns:a16="http://schemas.microsoft.com/office/drawing/2014/main" id="{2704A3C6-E3EE-483B-85B2-7FFC3E980E7F}"/>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评阅意见及修改</a:t>
              </a:r>
            </a:p>
          </p:txBody>
        </p:sp>
        <p:sp>
          <p:nvSpPr>
            <p:cNvPr id="44" name="直角三角形 43">
              <a:extLst>
                <a:ext uri="{FF2B5EF4-FFF2-40B4-BE49-F238E27FC236}">
                  <a16:creationId xmlns:a16="http://schemas.microsoft.com/office/drawing/2014/main" id="{618414B0-DC5B-47BD-8E02-51EECFA22FD9}"/>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grpSp>
      <p:sp>
        <p:nvSpPr>
          <p:cNvPr id="13" name="矩形 12">
            <a:extLst>
              <a:ext uri="{FF2B5EF4-FFF2-40B4-BE49-F238E27FC236}">
                <a16:creationId xmlns:a16="http://schemas.microsoft.com/office/drawing/2014/main" id="{A248C653-2A9B-4055-9F32-303A0653CEEE}"/>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19" name="图片 18">
            <a:extLst>
              <a:ext uri="{FF2B5EF4-FFF2-40B4-BE49-F238E27FC236}">
                <a16:creationId xmlns:a16="http://schemas.microsoft.com/office/drawing/2014/main" id="{EB3D9BA9-354D-4209-B0E5-063732E765F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11" name="文本框 10">
            <a:extLst>
              <a:ext uri="{FF2B5EF4-FFF2-40B4-BE49-F238E27FC236}">
                <a16:creationId xmlns:a16="http://schemas.microsoft.com/office/drawing/2014/main" id="{6030A8FA-F552-48D7-B586-A9A0F97615EB}"/>
              </a:ext>
            </a:extLst>
          </p:cNvPr>
          <p:cNvSpPr txBox="1"/>
          <p:nvPr/>
        </p:nvSpPr>
        <p:spPr>
          <a:xfrm>
            <a:off x="3393892" y="1062224"/>
            <a:ext cx="5404215" cy="523220"/>
          </a:xfrm>
          <a:prstGeom prst="rect">
            <a:avLst/>
          </a:prstGeom>
          <a:noFill/>
        </p:spPr>
        <p:txBody>
          <a:bodyPr wrap="square" rtlCol="0">
            <a:spAutoFit/>
          </a:bodyPr>
          <a:lstStyle/>
          <a:p>
            <a:pPr algn="ctr"/>
            <a:r>
              <a:rPr lang="zh-CN" altLang="en-US" sz="2800" b="1" dirty="0">
                <a:solidFill>
                  <a:schemeClr val="tx2">
                    <a:lumMod val="75000"/>
                  </a:schemeClr>
                </a:solidFill>
                <a:latin typeface="微软雅黑" panose="020B0503020204020204" pitchFamily="34" charset="-122"/>
                <a:ea typeface="微软雅黑" panose="020B0503020204020204" pitchFamily="34" charset="-122"/>
              </a:rPr>
              <a:t>修改如下：</a:t>
            </a:r>
            <a:endParaRPr lang="zh-CN" altLang="en-US" sz="2000" b="1"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2" name="矩形 1">
            <a:extLst>
              <a:ext uri="{FF2B5EF4-FFF2-40B4-BE49-F238E27FC236}">
                <a16:creationId xmlns:a16="http://schemas.microsoft.com/office/drawing/2014/main" id="{F277464E-D0E8-4625-9483-20CD123788AB}"/>
              </a:ext>
            </a:extLst>
          </p:cNvPr>
          <p:cNvSpPr/>
          <p:nvPr/>
        </p:nvSpPr>
        <p:spPr>
          <a:xfrm>
            <a:off x="6064448" y="1714357"/>
            <a:ext cx="6237817" cy="3139321"/>
          </a:xfrm>
          <a:prstGeom prst="rect">
            <a:avLst/>
          </a:prstGeom>
        </p:spPr>
        <p:txBody>
          <a:bodyPr wrap="square">
            <a:spAutoFit/>
          </a:bodyPr>
          <a:lstStyle/>
          <a:p>
            <a:endParaRPr lang="zh-CN" altLang="en-US" sz="2200" dirty="0">
              <a:latin typeface="Times New Roman" panose="02020603050405020304" pitchFamily="18" charset="0"/>
              <a:ea typeface="华文楷体" panose="02010600040101010101" pitchFamily="2" charset="-122"/>
              <a:cs typeface="Times New Roman" panose="02020603050405020304" pitchFamily="18" charset="0"/>
            </a:endParaRPr>
          </a:p>
          <a:p>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        本文各章实验的所用到的实际数据均由国务院提供，进行实验验证时未将实际数据进行小数点后几位保留操作。</a:t>
            </a:r>
            <a:endParaRPr lang="en-US" altLang="zh-CN" sz="2200" dirty="0">
              <a:latin typeface="Times New Roman" panose="02020603050405020304" pitchFamily="18" charset="0"/>
              <a:ea typeface="华文楷体" panose="02010600040101010101" pitchFamily="2" charset="-122"/>
              <a:cs typeface="Times New Roman" panose="02020603050405020304" pitchFamily="18" charset="0"/>
            </a:endParaRPr>
          </a:p>
          <a:p>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        </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第二章存在表中数据与图存在不匹配的问题，原因为图序有误，领域</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模型，与第二章基于</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的</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的</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歧义。为了避免上述情况产生，第三章所构建的模型改称为基于</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值模型。</a:t>
            </a:r>
            <a:endParaRPr lang="en-US" altLang="zh-CN" sz="2200" dirty="0">
              <a:latin typeface="Times New Roman" panose="02020603050405020304" pitchFamily="18" charset="0"/>
              <a:ea typeface="华文楷体" panose="02010600040101010101" pitchFamily="2" charset="-122"/>
              <a:cs typeface="Times New Roman" panose="02020603050405020304" pitchFamily="18" charset="0"/>
            </a:endParaRPr>
          </a:p>
        </p:txBody>
      </p:sp>
      <p:sp>
        <p:nvSpPr>
          <p:cNvPr id="6" name="矩形 5">
            <a:extLst>
              <a:ext uri="{FF2B5EF4-FFF2-40B4-BE49-F238E27FC236}">
                <a16:creationId xmlns:a16="http://schemas.microsoft.com/office/drawing/2014/main" id="{559B8984-4693-429F-B2C8-080D48B0DFAA}"/>
              </a:ext>
            </a:extLst>
          </p:cNvPr>
          <p:cNvSpPr/>
          <p:nvPr/>
        </p:nvSpPr>
        <p:spPr>
          <a:xfrm>
            <a:off x="227159" y="3008876"/>
            <a:ext cx="5547905" cy="2123658"/>
          </a:xfrm>
          <a:prstGeom prst="rect">
            <a:avLst/>
          </a:prstGeom>
        </p:spPr>
        <p:txBody>
          <a:bodyPr wrap="square">
            <a:spAutoFit/>
          </a:bodyPr>
          <a:lstStyle/>
          <a:p>
            <a:pPr algn="just"/>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        原型系统主要是对各章提出的方法进行</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。系统中的各</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值，均为每章实验所获得的</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、最大</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、均方误差</a:t>
            </a:r>
            <a:r>
              <a:rPr lang="en-US" altLang="zh-CN" sz="2200" dirty="0" err="1">
                <a:latin typeface="Times New Roman" panose="02020603050405020304" pitchFamily="18" charset="0"/>
                <a:ea typeface="华文楷体" panose="02010600040101010101" pitchFamily="2" charset="-122"/>
                <a:cs typeface="Times New Roman" panose="02020603050405020304" pitchFamily="18" charset="0"/>
              </a:rPr>
              <a:t>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，准确率、</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xxx</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值等指标做了对比分析，验证了其实用性及准确性，并在答辩时进行了实际操作。</a:t>
            </a:r>
          </a:p>
        </p:txBody>
      </p:sp>
      <p:sp>
        <p:nvSpPr>
          <p:cNvPr id="16" name="文本框 15">
            <a:extLst>
              <a:ext uri="{FF2B5EF4-FFF2-40B4-BE49-F238E27FC236}">
                <a16:creationId xmlns:a16="http://schemas.microsoft.com/office/drawing/2014/main" id="{1A557F6D-EC6D-49B2-AD60-63C7F0F1531E}"/>
              </a:ext>
            </a:extLst>
          </p:cNvPr>
          <p:cNvSpPr txBox="1"/>
          <p:nvPr/>
        </p:nvSpPr>
        <p:spPr>
          <a:xfrm>
            <a:off x="81466" y="1542565"/>
            <a:ext cx="5404215" cy="461665"/>
          </a:xfrm>
          <a:prstGeom prst="rect">
            <a:avLst/>
          </a:prstGeom>
          <a:noFill/>
        </p:spPr>
        <p:txBody>
          <a:bodyPr wrap="square" rtlCol="0">
            <a:spAutoFit/>
          </a:bodyPr>
          <a:lstStyle/>
          <a:p>
            <a:pPr algn="ctr"/>
            <a:r>
              <a:rPr lang="zh-CN" altLang="en-US" sz="2400" b="1" dirty="0">
                <a:solidFill>
                  <a:srgbClr val="FF0000"/>
                </a:solidFill>
                <a:latin typeface="微软雅黑" panose="020B0503020204020204" pitchFamily="34" charset="-122"/>
                <a:ea typeface="微软雅黑" panose="020B0503020204020204" pitchFamily="34" charset="-122"/>
              </a:rPr>
              <a:t>论文格式问题</a:t>
            </a:r>
            <a:endParaRPr lang="zh-CN" altLang="en-US" sz="1800" b="1" dirty="0">
              <a:solidFill>
                <a:srgbClr val="FF0000"/>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A556B095-DE5D-444A-8501-C1B8918DBBA5}"/>
              </a:ext>
            </a:extLst>
          </p:cNvPr>
          <p:cNvSpPr txBox="1"/>
          <p:nvPr/>
        </p:nvSpPr>
        <p:spPr>
          <a:xfrm>
            <a:off x="81465" y="2675311"/>
            <a:ext cx="5404215" cy="461665"/>
          </a:xfrm>
          <a:prstGeom prst="rect">
            <a:avLst/>
          </a:prstGeom>
          <a:noFill/>
        </p:spPr>
        <p:txBody>
          <a:bodyPr wrap="square" rtlCol="0">
            <a:spAutoFit/>
          </a:bodyPr>
          <a:lstStyle/>
          <a:p>
            <a:pPr algn="ctr"/>
            <a:r>
              <a:rPr lang="zh-CN" altLang="en-US" sz="2400" b="1" dirty="0">
                <a:solidFill>
                  <a:srgbClr val="1173B0"/>
                </a:solidFill>
                <a:latin typeface="微软雅黑" panose="020B0503020204020204" pitchFamily="34" charset="-122"/>
                <a:ea typeface="微软雅黑" panose="020B0503020204020204" pitchFamily="34" charset="-122"/>
              </a:rPr>
              <a:t>系统部分问题</a:t>
            </a:r>
            <a:endParaRPr lang="zh-CN" altLang="en-US" sz="1800" b="1" dirty="0">
              <a:solidFill>
                <a:srgbClr val="1173B0"/>
              </a:solidFill>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27693780-0F3D-43AF-8D91-B45383E7F464}"/>
              </a:ext>
            </a:extLst>
          </p:cNvPr>
          <p:cNvSpPr txBox="1"/>
          <p:nvPr/>
        </p:nvSpPr>
        <p:spPr>
          <a:xfrm>
            <a:off x="6454870" y="1585444"/>
            <a:ext cx="5404215" cy="461665"/>
          </a:xfrm>
          <a:prstGeom prst="rect">
            <a:avLst/>
          </a:prstGeom>
          <a:noFill/>
        </p:spPr>
        <p:txBody>
          <a:bodyPr wrap="square" rtlCol="0">
            <a:spAutoFit/>
          </a:bodyPr>
          <a:lstStyle/>
          <a:p>
            <a:pPr algn="ctr"/>
            <a:r>
              <a:rPr lang="zh-CN" altLang="en-US" sz="2400" b="1" dirty="0">
                <a:solidFill>
                  <a:srgbClr val="00B050"/>
                </a:solidFill>
                <a:latin typeface="微软雅黑" panose="020B0503020204020204" pitchFamily="34" charset="-122"/>
                <a:ea typeface="微软雅黑" panose="020B0503020204020204" pitchFamily="34" charset="-122"/>
              </a:rPr>
              <a:t>实验部分问题</a:t>
            </a:r>
            <a:endParaRPr lang="zh-CN" altLang="en-US" sz="1800" b="1" dirty="0">
              <a:solidFill>
                <a:srgbClr val="00B050"/>
              </a:solidFill>
              <a:latin typeface="微软雅黑" panose="020B0503020204020204" pitchFamily="34" charset="-122"/>
              <a:ea typeface="微软雅黑" panose="020B0503020204020204" pitchFamily="34" charset="-122"/>
            </a:endParaRPr>
          </a:p>
        </p:txBody>
      </p:sp>
      <p:sp>
        <p:nvSpPr>
          <p:cNvPr id="21" name="矩形 20">
            <a:extLst>
              <a:ext uri="{FF2B5EF4-FFF2-40B4-BE49-F238E27FC236}">
                <a16:creationId xmlns:a16="http://schemas.microsoft.com/office/drawing/2014/main" id="{2EF5F9AE-8F5D-4D05-831C-24CBC1DE34A2}"/>
              </a:ext>
            </a:extLst>
          </p:cNvPr>
          <p:cNvSpPr/>
          <p:nvPr/>
        </p:nvSpPr>
        <p:spPr>
          <a:xfrm>
            <a:off x="254754" y="2000526"/>
            <a:ext cx="5700712" cy="769441"/>
          </a:xfrm>
          <a:prstGeom prst="rect">
            <a:avLst/>
          </a:prstGeom>
        </p:spPr>
        <p:txBody>
          <a:bodyPr wrap="square">
            <a:spAutoFit/>
          </a:bodyPr>
          <a:lstStyle/>
          <a:p>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        针对论文格式问题，作者已参照</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哈工大硕士论文书写规范</a:t>
            </a:r>
            <a:r>
              <a:rPr lang="en-US" altLang="zh-CN" sz="2200" dirty="0">
                <a:latin typeface="Times New Roman" panose="02020603050405020304" pitchFamily="18" charset="0"/>
                <a:ea typeface="华文楷体" panose="02010600040101010101" pitchFamily="2" charset="-122"/>
                <a:cs typeface="Times New Roman" panose="02020603050405020304" pitchFamily="18" charset="0"/>
              </a:rPr>
              <a:t>》</a:t>
            </a:r>
            <a:r>
              <a:rPr lang="zh-CN" altLang="en-US" sz="2200" dirty="0">
                <a:latin typeface="Times New Roman" panose="02020603050405020304" pitchFamily="18" charset="0"/>
                <a:ea typeface="华文楷体" panose="02010600040101010101" pitchFamily="2" charset="-122"/>
                <a:cs typeface="Times New Roman" panose="02020603050405020304" pitchFamily="18" charset="0"/>
              </a:rPr>
              <a:t>，对论文进行了修改。</a:t>
            </a:r>
          </a:p>
        </p:txBody>
      </p:sp>
    </p:spTree>
    <p:extLst>
      <p:ext uri="{BB962C8B-B14F-4D97-AF65-F5344CB8AC3E}">
        <p14:creationId xmlns:p14="http://schemas.microsoft.com/office/powerpoint/2010/main" val="156515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1508601" y="2391743"/>
            <a:ext cx="5255124" cy="1361347"/>
          </a:xfrm>
          <a:prstGeom prst="rect">
            <a:avLst/>
          </a:prstGeom>
          <a:noFill/>
          <a:ln w="25400" cap="flat" cmpd="sng" algn="ctr">
            <a:noFill/>
            <a:prstDash val="solid"/>
          </a:ln>
          <a:effectLst/>
        </p:spPr>
        <p:txBody>
          <a:bodyPr lIns="0" tIns="0" rIns="0" bIns="0" numCol="1" anchor="ctr">
            <a:prstTxWarp prst="textPlain">
              <a:avLst/>
            </a:prstTxWarp>
          </a:bodyPr>
          <a:lstStyle/>
          <a:p>
            <a:pPr algn="ctr" defTabSz="914377">
              <a:defRPr/>
            </a:pPr>
            <a:r>
              <a:rPr lang="en-US" altLang="zh-CN" sz="10300" kern="0" dirty="0">
                <a:solidFill>
                  <a:schemeClr val="accent1">
                    <a:lumMod val="75000"/>
                  </a:schemeClr>
                </a:solidFill>
                <a:latin typeface="Impact" panose="020B0806030902050204" pitchFamily="34" charset="0"/>
                <a:ea typeface="HanWangWCL10" panose="02020500000000000000" pitchFamily="18" charset="-120"/>
              </a:rPr>
              <a:t>THANKS</a:t>
            </a:r>
            <a:endParaRPr lang="zh-CN" altLang="en-US" sz="10300" kern="0" dirty="0">
              <a:solidFill>
                <a:schemeClr val="accent1">
                  <a:lumMod val="75000"/>
                </a:schemeClr>
              </a:solidFill>
              <a:latin typeface="Impact" panose="020B0806030902050204" pitchFamily="34" charset="0"/>
              <a:ea typeface="HanWangWCL10" panose="02020500000000000000" pitchFamily="18" charset="-120"/>
            </a:endParaRPr>
          </a:p>
        </p:txBody>
      </p:sp>
      <p:sp>
        <p:nvSpPr>
          <p:cNvPr id="11" name="矩形 10"/>
          <p:cNvSpPr/>
          <p:nvPr/>
        </p:nvSpPr>
        <p:spPr>
          <a:xfrm>
            <a:off x="4852915" y="4012133"/>
            <a:ext cx="263208" cy="438099"/>
          </a:xfrm>
          <a:prstGeom prst="rect">
            <a:avLst/>
          </a:prstGeom>
        </p:spPr>
        <p:txBody>
          <a:bodyPr wrap="none" lIns="98581" tIns="49291" rIns="98581" bIns="49291">
            <a:spAutoFit/>
          </a:bodyPr>
          <a:lstStyle/>
          <a:p>
            <a:pPr defTabSz="914377">
              <a:defRPr/>
            </a:pPr>
            <a:r>
              <a:rPr lang="en-US" altLang="zh-CN" sz="2200" kern="0">
                <a:solidFill>
                  <a:srgbClr val="054487"/>
                </a:solidFill>
              </a:rPr>
              <a:t> </a:t>
            </a:r>
            <a:endParaRPr lang="zh-CN" altLang="en-US" sz="2200" kern="0">
              <a:solidFill>
                <a:srgbClr val="054487"/>
              </a:solidFill>
            </a:endParaRPr>
          </a:p>
        </p:txBody>
      </p:sp>
      <p:sp>
        <p:nvSpPr>
          <p:cNvPr id="12" name="文本框 15"/>
          <p:cNvSpPr txBox="1"/>
          <p:nvPr/>
        </p:nvSpPr>
        <p:spPr>
          <a:xfrm>
            <a:off x="4655840" y="4038149"/>
            <a:ext cx="6012160" cy="863988"/>
          </a:xfrm>
          <a:prstGeom prst="rect">
            <a:avLst/>
          </a:prstGeom>
          <a:noFill/>
        </p:spPr>
        <p:txBody>
          <a:bodyPr lIns="98581" tIns="49291" rIns="98581" bIns="49291" numCol="1">
            <a:prstTxWarp prst="textPlain">
              <a:avLst/>
            </a:prstTxWarp>
            <a:spAutoFit/>
          </a:bodyPr>
          <a:lstStyle/>
          <a:p>
            <a:pPr>
              <a:defRPr/>
            </a:pPr>
            <a:r>
              <a:rPr lang="zh-CN" altLang="en-US" sz="4700" dirty="0">
                <a:solidFill>
                  <a:schemeClr val="accent1">
                    <a:lumMod val="75000"/>
                  </a:schemeClr>
                </a:solidFill>
                <a:latin typeface="微软雅黑" pitchFamily="34" charset="-122"/>
                <a:ea typeface="微软雅黑" pitchFamily="34" charset="-122"/>
              </a:rPr>
              <a:t>请各位老师指正！</a:t>
            </a:r>
          </a:p>
        </p:txBody>
      </p:sp>
      <p:pic>
        <p:nvPicPr>
          <p:cNvPr id="7" name="图片 6">
            <a:extLst>
              <a:ext uri="{FF2B5EF4-FFF2-40B4-BE49-F238E27FC236}">
                <a16:creationId xmlns:a16="http://schemas.microsoft.com/office/drawing/2014/main" id="{0DE8494D-54EC-468F-82C3-544CFBA3F500}"/>
              </a:ext>
            </a:extLst>
          </p:cNvPr>
          <p:cNvPicPr>
            <a:picLocks noChangeAspect="1"/>
          </p:cNvPicPr>
          <p:nvPr/>
        </p:nvPicPr>
        <p:blipFill>
          <a:blip r:embed="rId2">
            <a:duotone>
              <a:schemeClr val="accent1">
                <a:shade val="45000"/>
                <a:satMod val="135000"/>
              </a:schemeClr>
              <a:prstClr val="white"/>
            </a:duotone>
          </a:blip>
          <a:stretch>
            <a:fillRect/>
          </a:stretch>
        </p:blipFill>
        <p:spPr>
          <a:xfrm>
            <a:off x="7536160" y="87486"/>
            <a:ext cx="4282665" cy="1187132"/>
          </a:xfrm>
          <a:prstGeom prst="rect">
            <a:avLst/>
          </a:prstGeom>
        </p:spPr>
      </p:pic>
    </p:spTree>
    <p:extLst>
      <p:ext uri="{BB962C8B-B14F-4D97-AF65-F5344CB8AC3E}">
        <p14:creationId xmlns:p14="http://schemas.microsoft.com/office/powerpoint/2010/main" val="2870756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750"/>
                                        <p:tgtEl>
                                          <p:spTgt spid="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9DE0F10-C6F8-47DE-AD91-62D00760E479}"/>
              </a:ext>
            </a:extLst>
          </p:cNvPr>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colorTemperature colorTemp="5900"/>
                    </a14:imgEffect>
                  </a14:imgLayer>
                </a14:imgProps>
              </a:ext>
            </a:extLst>
          </a:blip>
          <a:stretch>
            <a:fillRect/>
          </a:stretch>
        </p:blipFill>
        <p:spPr>
          <a:xfrm>
            <a:off x="5868009" y="840795"/>
            <a:ext cx="6893678" cy="6515643"/>
          </a:xfrm>
          <a:prstGeom prst="rect">
            <a:avLst/>
          </a:prstGeom>
          <a:ln>
            <a:noFill/>
          </a:ln>
        </p:spPr>
      </p:pic>
      <p:pic>
        <p:nvPicPr>
          <p:cNvPr id="7" name="图片 6">
            <a:extLst>
              <a:ext uri="{FF2B5EF4-FFF2-40B4-BE49-F238E27FC236}">
                <a16:creationId xmlns:a16="http://schemas.microsoft.com/office/drawing/2014/main" id="{EBC8EF17-0E59-4753-B559-1AD78D28325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8045" y="159494"/>
            <a:ext cx="4691136" cy="1300358"/>
          </a:xfrm>
          <a:prstGeom prst="rect">
            <a:avLst/>
          </a:prstGeom>
        </p:spPr>
      </p:pic>
      <p:sp>
        <p:nvSpPr>
          <p:cNvPr id="16" name="梯形 15">
            <a:extLst>
              <a:ext uri="{FF2B5EF4-FFF2-40B4-BE49-F238E27FC236}">
                <a16:creationId xmlns:a16="http://schemas.microsoft.com/office/drawing/2014/main" id="{985865C1-B11F-4F1A-9B28-29A734112746}"/>
              </a:ext>
            </a:extLst>
          </p:cNvPr>
          <p:cNvSpPr/>
          <p:nvPr/>
        </p:nvSpPr>
        <p:spPr>
          <a:xfrm rot="16200000">
            <a:off x="6839744" y="-817688"/>
            <a:ext cx="2232248" cy="8472264"/>
          </a:xfrm>
          <a:prstGeom prst="trapezoid">
            <a:avLst>
              <a:gd name="adj" fmla="val 1779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sp>
        <p:nvSpPr>
          <p:cNvPr id="17" name="梯形 16">
            <a:extLst>
              <a:ext uri="{FF2B5EF4-FFF2-40B4-BE49-F238E27FC236}">
                <a16:creationId xmlns:a16="http://schemas.microsoft.com/office/drawing/2014/main" id="{C76821B2-9A6B-4EE8-B75F-8FDEA65FC5ED}"/>
              </a:ext>
            </a:extLst>
          </p:cNvPr>
          <p:cNvSpPr/>
          <p:nvPr/>
        </p:nvSpPr>
        <p:spPr>
          <a:xfrm rot="5400000">
            <a:off x="689148" y="1558578"/>
            <a:ext cx="2341440" cy="3719736"/>
          </a:xfrm>
          <a:prstGeom prst="trapezoid">
            <a:avLst>
              <a:gd name="adj" fmla="val 1834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rtlCol="0" anchor="ctr"/>
          <a:lstStyle/>
          <a:p>
            <a:pPr lvl="0" algn="ctr"/>
            <a:endParaRPr lang="zh-CN" altLang="en-US" sz="1800"/>
          </a:p>
        </p:txBody>
      </p:sp>
      <p:sp>
        <p:nvSpPr>
          <p:cNvPr id="18" name="文本框 2">
            <a:extLst>
              <a:ext uri="{FF2B5EF4-FFF2-40B4-BE49-F238E27FC236}">
                <a16:creationId xmlns:a16="http://schemas.microsoft.com/office/drawing/2014/main" id="{04514EAB-A438-4D30-9423-959BD64909A4}"/>
              </a:ext>
            </a:extLst>
          </p:cNvPr>
          <p:cNvSpPr txBox="1"/>
          <p:nvPr/>
        </p:nvSpPr>
        <p:spPr>
          <a:xfrm>
            <a:off x="2423592" y="2875986"/>
            <a:ext cx="1958816" cy="1084914"/>
          </a:xfrm>
          <a:prstGeom prst="rect">
            <a:avLst/>
          </a:prstGeom>
          <a:noFill/>
        </p:spPr>
        <p:txBody>
          <a:bodyPr wrap="square" lIns="68580" tIns="34291" rIns="68580" bIns="34291" rtlCol="0">
            <a:spAutoFit/>
          </a:bodyPr>
          <a:lstStyle/>
          <a:p>
            <a:r>
              <a:rPr lang="en-US" altLang="zh-CN" sz="2400" b="1" dirty="0">
                <a:solidFill>
                  <a:schemeClr val="bg1"/>
                </a:solidFill>
                <a:latin typeface="微软雅黑" panose="020B0503020204020204" pitchFamily="34" charset="-122"/>
                <a:ea typeface="微软雅黑" panose="020B0503020204020204" pitchFamily="34" charset="-122"/>
              </a:rPr>
              <a:t>Part</a:t>
            </a:r>
            <a:r>
              <a:rPr lang="en-US" altLang="zh-CN" sz="6600" b="1" dirty="0">
                <a:solidFill>
                  <a:schemeClr val="bg1"/>
                </a:solidFill>
                <a:latin typeface="微软雅黑" panose="020B0503020204020204" pitchFamily="34" charset="-122"/>
                <a:ea typeface="微软雅黑" panose="020B0503020204020204" pitchFamily="34" charset="-122"/>
              </a:rPr>
              <a:t>1</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19" name="矩形 18">
            <a:extLst>
              <a:ext uri="{FF2B5EF4-FFF2-40B4-BE49-F238E27FC236}">
                <a16:creationId xmlns:a16="http://schemas.microsoft.com/office/drawing/2014/main" id="{B7F66245-FE6E-4880-8A29-A5E412C2E46E}"/>
              </a:ext>
            </a:extLst>
          </p:cNvPr>
          <p:cNvSpPr/>
          <p:nvPr/>
        </p:nvSpPr>
        <p:spPr>
          <a:xfrm>
            <a:off x="4079776" y="3122207"/>
            <a:ext cx="8328248" cy="592472"/>
          </a:xfrm>
          <a:prstGeom prst="rect">
            <a:avLst/>
          </a:prstGeom>
          <a:ln w="28575">
            <a:no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wrap="square" lIns="68580" tIns="34291" rIns="68580" bIns="34291">
            <a:spAutoFit/>
          </a:bodyPr>
          <a:lstStyle/>
          <a:p>
            <a:r>
              <a:rPr lang="zh-CN" altLang="en-US" sz="3400" b="1" dirty="0">
                <a:solidFill>
                  <a:schemeClr val="bg1"/>
                </a:solidFill>
                <a:latin typeface="微软雅黑" panose="020B0503020204020204" pitchFamily="34" charset="-122"/>
                <a:ea typeface="微软雅黑" panose="020B0503020204020204" pitchFamily="34" charset="-122"/>
              </a:rPr>
              <a:t>绪论</a:t>
            </a:r>
          </a:p>
        </p:txBody>
      </p:sp>
    </p:spTree>
    <p:extLst>
      <p:ext uri="{BB962C8B-B14F-4D97-AF65-F5344CB8AC3E}">
        <p14:creationId xmlns:p14="http://schemas.microsoft.com/office/powerpoint/2010/main" val="571203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45819E8-FF2E-4B00-8FC1-BB10E7D82EE8}"/>
              </a:ext>
            </a:extLst>
          </p:cNvPr>
          <p:cNvSpPr txBox="1"/>
          <p:nvPr/>
        </p:nvSpPr>
        <p:spPr>
          <a:xfrm>
            <a:off x="1032727" y="1562429"/>
            <a:ext cx="10194761" cy="584775"/>
          </a:xfrm>
          <a:prstGeom prst="rect">
            <a:avLst/>
          </a:prstGeom>
          <a:noFill/>
        </p:spPr>
        <p:txBody>
          <a:bodyPr wrap="square" rtlCol="0">
            <a:spAutoFit/>
          </a:bodyPr>
          <a:lstStyle/>
          <a:p>
            <a:r>
              <a:rPr lang="zh-CN" altLang="en-US" sz="3200" dirty="0">
                <a:latin typeface="华文楷体" panose="02010600040101010101" pitchFamily="2" charset="-122"/>
                <a:ea typeface="华文楷体" panose="02010600040101010101" pitchFamily="2" charset="-122"/>
              </a:rPr>
              <a:t>本课题来源于</a:t>
            </a:r>
            <a:r>
              <a:rPr lang="zh-CN" altLang="en-US" sz="3200" dirty="0">
                <a:solidFill>
                  <a:srgbClr val="FF0000"/>
                </a:solidFill>
                <a:latin typeface="华文楷体" panose="02010600040101010101" pitchFamily="2" charset="-122"/>
                <a:ea typeface="华文楷体" panose="02010600040101010101" pitchFamily="2" charset="-122"/>
              </a:rPr>
              <a:t>国家自然科学基金重点项目</a:t>
            </a:r>
            <a:r>
              <a:rPr lang="zh-CN" altLang="en-US" sz="3200" dirty="0">
                <a:latin typeface="华文楷体" panose="02010600040101010101" pitchFamily="2" charset="-122"/>
                <a:ea typeface="华文楷体" panose="02010600040101010101" pitchFamily="2" charset="-122"/>
              </a:rPr>
              <a:t>（</a:t>
            </a:r>
            <a:r>
              <a:rPr lang="en-US" altLang="zh-CN" sz="3200" dirty="0">
                <a:latin typeface="华文楷体" panose="02010600040101010101" pitchFamily="2" charset="-122"/>
                <a:ea typeface="华文楷体" panose="02010600040101010101" pitchFamily="2" charset="-122"/>
                <a:cs typeface="Times New Roman" panose="02020603050405020304" pitchFamily="18" charset="0"/>
              </a:rPr>
              <a:t>123654825545</a:t>
            </a:r>
            <a:r>
              <a:rPr lang="zh-CN" altLang="en-US" sz="3200" dirty="0">
                <a:latin typeface="华文楷体" panose="02010600040101010101" pitchFamily="2" charset="-122"/>
                <a:ea typeface="华文楷体" panose="02010600040101010101" pitchFamily="2" charset="-122"/>
              </a:rPr>
              <a:t>）</a:t>
            </a:r>
            <a:endParaRPr lang="en-US" altLang="zh-CN" sz="3200" dirty="0">
              <a:latin typeface="华文楷体" panose="02010600040101010101" pitchFamily="2" charset="-122"/>
              <a:ea typeface="华文楷体" panose="02010600040101010101" pitchFamily="2" charset="-122"/>
            </a:endParaRPr>
          </a:p>
        </p:txBody>
      </p:sp>
      <p:sp>
        <p:nvSpPr>
          <p:cNvPr id="4" name="文本框 3">
            <a:extLst>
              <a:ext uri="{FF2B5EF4-FFF2-40B4-BE49-F238E27FC236}">
                <a16:creationId xmlns:a16="http://schemas.microsoft.com/office/drawing/2014/main" id="{531CE84E-060A-4518-8B99-7A629DCE7CD3}"/>
              </a:ext>
            </a:extLst>
          </p:cNvPr>
          <p:cNvSpPr txBox="1"/>
          <p:nvPr/>
        </p:nvSpPr>
        <p:spPr>
          <a:xfrm>
            <a:off x="1703512" y="5612938"/>
            <a:ext cx="2342156" cy="523220"/>
          </a:xfrm>
          <a:prstGeom prst="rect">
            <a:avLst/>
          </a:prstGeom>
          <a:noFill/>
        </p:spPr>
        <p:txBody>
          <a:bodyPr wrap="square" rtlCol="0">
            <a:spAutoFit/>
          </a:bodyPr>
          <a:lstStyle>
            <a:defPPr>
              <a:defRPr lang="zh-CN"/>
            </a:defPPr>
            <a:lvl1pPr>
              <a:defRPr sz="2000">
                <a:latin typeface="华文楷体" panose="02010600040101010101" pitchFamily="2" charset="-122"/>
                <a:ea typeface="华文楷体" panose="02010600040101010101" pitchFamily="2" charset="-122"/>
              </a:defRPr>
            </a:lvl1pPr>
          </a:lstStyle>
          <a:p>
            <a:r>
              <a:rPr lang="zh-CN" altLang="en-US" sz="2800" dirty="0"/>
              <a:t>图</a:t>
            </a:r>
            <a:r>
              <a:rPr lang="en-US" altLang="zh-CN" sz="2800" dirty="0"/>
              <a:t>1. </a:t>
            </a:r>
            <a:r>
              <a:rPr lang="zh-CN" altLang="en-US" sz="2800" dirty="0"/>
              <a:t>我来助你</a:t>
            </a:r>
          </a:p>
        </p:txBody>
      </p:sp>
      <p:sp>
        <p:nvSpPr>
          <p:cNvPr id="7" name="文本框 6">
            <a:extLst>
              <a:ext uri="{FF2B5EF4-FFF2-40B4-BE49-F238E27FC236}">
                <a16:creationId xmlns:a16="http://schemas.microsoft.com/office/drawing/2014/main" id="{51C1DC9F-316B-43B8-B79E-F8D67B0F8CE2}"/>
              </a:ext>
            </a:extLst>
          </p:cNvPr>
          <p:cNvSpPr txBox="1"/>
          <p:nvPr/>
        </p:nvSpPr>
        <p:spPr>
          <a:xfrm>
            <a:off x="7608168" y="5612938"/>
            <a:ext cx="2402332" cy="523220"/>
          </a:xfrm>
          <a:prstGeom prst="rect">
            <a:avLst/>
          </a:prstGeom>
          <a:noFill/>
        </p:spPr>
        <p:txBody>
          <a:bodyPr wrap="square" rtlCol="0">
            <a:spAutoFit/>
          </a:bodyPr>
          <a:lstStyle>
            <a:defPPr>
              <a:defRPr lang="zh-CN"/>
            </a:defPPr>
            <a:lvl1pPr>
              <a:defRPr sz="2000">
                <a:latin typeface="华文楷体" panose="02010600040101010101" pitchFamily="2" charset="-122"/>
                <a:ea typeface="华文楷体" panose="02010600040101010101" pitchFamily="2" charset="-122"/>
              </a:defRPr>
            </a:lvl1pPr>
          </a:lstStyle>
          <a:p>
            <a:r>
              <a:rPr lang="zh-CN" altLang="en-US" sz="2800" dirty="0"/>
              <a:t>图</a:t>
            </a:r>
            <a:r>
              <a:rPr lang="en-US" altLang="zh-CN" sz="2800" dirty="0"/>
              <a:t>2. </a:t>
            </a:r>
            <a:r>
              <a:rPr lang="zh-CN" altLang="en-US" sz="2800" dirty="0"/>
              <a:t>我来助你</a:t>
            </a:r>
          </a:p>
        </p:txBody>
      </p:sp>
      <p:sp>
        <p:nvSpPr>
          <p:cNvPr id="37" name="矩形 36">
            <a:extLst>
              <a:ext uri="{FF2B5EF4-FFF2-40B4-BE49-F238E27FC236}">
                <a16:creationId xmlns:a16="http://schemas.microsoft.com/office/drawing/2014/main" id="{EADAFD09-362F-4915-BB64-1DDCB607D04E}"/>
              </a:ext>
            </a:extLst>
          </p:cNvPr>
          <p:cNvSpPr/>
          <p:nvPr/>
        </p:nvSpPr>
        <p:spPr>
          <a:xfrm>
            <a:off x="2387251" y="120228"/>
            <a:ext cx="5516975" cy="633187"/>
          </a:xfrm>
          <a:prstGeom prst="rect">
            <a:avLst/>
          </a:prstGeom>
        </p:spPr>
        <p:txBody>
          <a:bodyPr wrap="square">
            <a:spAutoFit/>
          </a:bodyPr>
          <a:lstStyle/>
          <a:p>
            <a:pPr>
              <a:lnSpc>
                <a:spcPct val="120000"/>
              </a:lnSpc>
              <a:spcBef>
                <a:spcPts val="800"/>
              </a:spcBef>
              <a:spcAft>
                <a:spcPts val="800"/>
              </a:spcAft>
            </a:pPr>
            <a:r>
              <a:rPr lang="zh-CN" altLang="en-US" sz="3200" b="1" kern="100" dirty="0">
                <a:latin typeface="微软雅黑" panose="020B0503020204020204" pitchFamily="34" charset="-122"/>
                <a:ea typeface="微软雅黑" panose="020B0503020204020204" pitchFamily="34" charset="-122"/>
              </a:rPr>
              <a:t>课题来源</a:t>
            </a:r>
          </a:p>
        </p:txBody>
      </p:sp>
      <p:cxnSp>
        <p:nvCxnSpPr>
          <p:cNvPr id="38" name="直接连接符 37">
            <a:extLst>
              <a:ext uri="{FF2B5EF4-FFF2-40B4-BE49-F238E27FC236}">
                <a16:creationId xmlns:a16="http://schemas.microsoft.com/office/drawing/2014/main" id="{44F1DA1B-44C1-4F8B-B0FA-4B02ECBD7243}"/>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39" name="组合 38">
            <a:extLst>
              <a:ext uri="{FF2B5EF4-FFF2-40B4-BE49-F238E27FC236}">
                <a16:creationId xmlns:a16="http://schemas.microsoft.com/office/drawing/2014/main" id="{8B1D10F5-714F-4157-ADD6-D137ABAE8E46}"/>
              </a:ext>
            </a:extLst>
          </p:cNvPr>
          <p:cNvGrpSpPr/>
          <p:nvPr/>
        </p:nvGrpSpPr>
        <p:grpSpPr>
          <a:xfrm>
            <a:off x="1" y="16466"/>
            <a:ext cx="2063545" cy="914416"/>
            <a:chOff x="146220" y="144000"/>
            <a:chExt cx="1682909" cy="576000"/>
          </a:xfrm>
        </p:grpSpPr>
        <p:sp>
          <p:nvSpPr>
            <p:cNvPr id="40" name="矩形 39">
              <a:extLst>
                <a:ext uri="{FF2B5EF4-FFF2-40B4-BE49-F238E27FC236}">
                  <a16:creationId xmlns:a16="http://schemas.microsoft.com/office/drawing/2014/main" id="{6AA2B70B-E2D8-45FA-85A7-D24457E95688}"/>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、绪论</a:t>
              </a:r>
            </a:p>
          </p:txBody>
        </p:sp>
        <p:sp>
          <p:nvSpPr>
            <p:cNvPr id="41" name="直角三角形 40">
              <a:extLst>
                <a:ext uri="{FF2B5EF4-FFF2-40B4-BE49-F238E27FC236}">
                  <a16:creationId xmlns:a16="http://schemas.microsoft.com/office/drawing/2014/main" id="{272ADC3C-2EB4-4D8E-BF3F-85A1C294F74E}"/>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pic>
        <p:nvPicPr>
          <p:cNvPr id="43" name="图片 42">
            <a:extLst>
              <a:ext uri="{FF2B5EF4-FFF2-40B4-BE49-F238E27FC236}">
                <a16:creationId xmlns:a16="http://schemas.microsoft.com/office/drawing/2014/main" id="{A420561E-8650-4004-932C-2599D3450D3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14" name="矩形 13">
            <a:extLst>
              <a:ext uri="{FF2B5EF4-FFF2-40B4-BE49-F238E27FC236}">
                <a16:creationId xmlns:a16="http://schemas.microsoft.com/office/drawing/2014/main" id="{CA2F431A-28E6-4B0E-832C-895E2A0590C7}"/>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8" name="图片 7">
            <a:extLst>
              <a:ext uri="{FF2B5EF4-FFF2-40B4-BE49-F238E27FC236}">
                <a16:creationId xmlns:a16="http://schemas.microsoft.com/office/drawing/2014/main" id="{EFE761EE-8A77-41D9-AFAA-D4AB70C2007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6103" y="2918009"/>
            <a:ext cx="4994845" cy="2593525"/>
          </a:xfrm>
          <a:prstGeom prst="rect">
            <a:avLst/>
          </a:prstGeom>
        </p:spPr>
      </p:pic>
      <p:pic>
        <p:nvPicPr>
          <p:cNvPr id="10" name="图片 9">
            <a:extLst>
              <a:ext uri="{FF2B5EF4-FFF2-40B4-BE49-F238E27FC236}">
                <a16:creationId xmlns:a16="http://schemas.microsoft.com/office/drawing/2014/main" id="{246423FC-6E40-478C-BED4-A8AF5B11310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08821" y="2918008"/>
            <a:ext cx="4999567" cy="2593525"/>
          </a:xfrm>
          <a:prstGeom prst="rect">
            <a:avLst/>
          </a:prstGeom>
        </p:spPr>
      </p:pic>
    </p:spTree>
    <p:extLst>
      <p:ext uri="{BB962C8B-B14F-4D97-AF65-F5344CB8AC3E}">
        <p14:creationId xmlns:p14="http://schemas.microsoft.com/office/powerpoint/2010/main" val="2302163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ABFE3839-B8EB-41BC-B59D-8030226BAB54}"/>
              </a:ext>
            </a:extLst>
          </p:cNvPr>
          <p:cNvSpPr/>
          <p:nvPr/>
        </p:nvSpPr>
        <p:spPr>
          <a:xfrm>
            <a:off x="2387251" y="120228"/>
            <a:ext cx="5516975" cy="633187"/>
          </a:xfrm>
          <a:prstGeom prst="rect">
            <a:avLst/>
          </a:prstGeom>
        </p:spPr>
        <p:txBody>
          <a:bodyPr wrap="square">
            <a:spAutoFit/>
          </a:bodyPr>
          <a:lstStyle/>
          <a:p>
            <a:pPr>
              <a:lnSpc>
                <a:spcPct val="120000"/>
              </a:lnSpc>
              <a:spcBef>
                <a:spcPts val="800"/>
              </a:spcBef>
              <a:spcAft>
                <a:spcPts val="800"/>
              </a:spcAft>
            </a:pPr>
            <a:r>
              <a:rPr lang="en-US" altLang="zh-CN" sz="3200" b="1" kern="100" dirty="0">
                <a:latin typeface="微软雅黑" panose="020B0503020204020204" pitchFamily="34" charset="-122"/>
                <a:ea typeface="微软雅黑" panose="020B0503020204020204" pitchFamily="34" charset="-122"/>
              </a:rPr>
              <a:t>XXXXXX</a:t>
            </a:r>
            <a:r>
              <a:rPr lang="zh-CN" altLang="en-US" sz="3200" b="1" kern="100" dirty="0">
                <a:latin typeface="微软雅黑" panose="020B0503020204020204" pitchFamily="34" charset="-122"/>
                <a:ea typeface="微软雅黑" panose="020B0503020204020204" pitchFamily="34" charset="-122"/>
              </a:rPr>
              <a:t>定义</a:t>
            </a:r>
          </a:p>
        </p:txBody>
      </p:sp>
      <p:cxnSp>
        <p:nvCxnSpPr>
          <p:cNvPr id="56" name="直接连接符 55">
            <a:extLst>
              <a:ext uri="{FF2B5EF4-FFF2-40B4-BE49-F238E27FC236}">
                <a16:creationId xmlns:a16="http://schemas.microsoft.com/office/drawing/2014/main" id="{F8DB59F9-7012-40CF-BC00-CE9FB062A315}"/>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57" name="组合 56">
            <a:extLst>
              <a:ext uri="{FF2B5EF4-FFF2-40B4-BE49-F238E27FC236}">
                <a16:creationId xmlns:a16="http://schemas.microsoft.com/office/drawing/2014/main" id="{BD667F1A-90B0-40C3-87EA-C544ED57D6E7}"/>
              </a:ext>
            </a:extLst>
          </p:cNvPr>
          <p:cNvGrpSpPr/>
          <p:nvPr/>
        </p:nvGrpSpPr>
        <p:grpSpPr>
          <a:xfrm>
            <a:off x="1" y="16466"/>
            <a:ext cx="2063545" cy="914416"/>
            <a:chOff x="146220" y="144000"/>
            <a:chExt cx="1682909" cy="576000"/>
          </a:xfrm>
        </p:grpSpPr>
        <p:sp>
          <p:nvSpPr>
            <p:cNvPr id="58" name="矩形 57">
              <a:extLst>
                <a:ext uri="{FF2B5EF4-FFF2-40B4-BE49-F238E27FC236}">
                  <a16:creationId xmlns:a16="http://schemas.microsoft.com/office/drawing/2014/main" id="{F69BCEC2-B023-46A7-9E67-100F29BAE512}"/>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、绪论</a:t>
              </a:r>
            </a:p>
          </p:txBody>
        </p:sp>
        <p:sp>
          <p:nvSpPr>
            <p:cNvPr id="59" name="直角三角形 58">
              <a:extLst>
                <a:ext uri="{FF2B5EF4-FFF2-40B4-BE49-F238E27FC236}">
                  <a16:creationId xmlns:a16="http://schemas.microsoft.com/office/drawing/2014/main" id="{44BF0675-8A32-49BB-AE4D-A359C96CD898}"/>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pic>
        <p:nvPicPr>
          <p:cNvPr id="61" name="图片 60">
            <a:extLst>
              <a:ext uri="{FF2B5EF4-FFF2-40B4-BE49-F238E27FC236}">
                <a16:creationId xmlns:a16="http://schemas.microsoft.com/office/drawing/2014/main" id="{B8B603FB-BEB9-46CB-829D-48194698494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29" name="矩形 28">
            <a:extLst>
              <a:ext uri="{FF2B5EF4-FFF2-40B4-BE49-F238E27FC236}">
                <a16:creationId xmlns:a16="http://schemas.microsoft.com/office/drawing/2014/main" id="{271D10F9-9B1E-4BE2-85B2-2B1B648CA4E1}"/>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cxnSp>
        <p:nvCxnSpPr>
          <p:cNvPr id="86" name="连接符: 肘形 85">
            <a:extLst>
              <a:ext uri="{FF2B5EF4-FFF2-40B4-BE49-F238E27FC236}">
                <a16:creationId xmlns:a16="http://schemas.microsoft.com/office/drawing/2014/main" id="{265885F6-A7DC-4AFF-A161-A98D03BD7DD7}"/>
              </a:ext>
            </a:extLst>
          </p:cNvPr>
          <p:cNvCxnSpPr>
            <a:cxnSpLocks/>
          </p:cNvCxnSpPr>
          <p:nvPr/>
        </p:nvCxnSpPr>
        <p:spPr>
          <a:xfrm flipV="1">
            <a:off x="5792655" y="1664349"/>
            <a:ext cx="2549878" cy="2047014"/>
          </a:xfrm>
          <a:prstGeom prst="bentConnector3">
            <a:avLst>
              <a:gd name="adj1" fmla="val 50000"/>
            </a:avLst>
          </a:prstGeom>
          <a:ln w="508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直接箭头连接符 100">
            <a:extLst>
              <a:ext uri="{FF2B5EF4-FFF2-40B4-BE49-F238E27FC236}">
                <a16:creationId xmlns:a16="http://schemas.microsoft.com/office/drawing/2014/main" id="{F4AE6343-17B0-4E13-86BD-FD067D1DE949}"/>
              </a:ext>
            </a:extLst>
          </p:cNvPr>
          <p:cNvCxnSpPr>
            <a:cxnSpLocks/>
          </p:cNvCxnSpPr>
          <p:nvPr/>
        </p:nvCxnSpPr>
        <p:spPr>
          <a:xfrm flipH="1">
            <a:off x="5807969" y="4809379"/>
            <a:ext cx="2843942" cy="0"/>
          </a:xfrm>
          <a:prstGeom prst="straightConnector1">
            <a:avLst/>
          </a:prstGeom>
          <a:ln w="50800">
            <a:solidFill>
              <a:schemeClr val="accent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7" name="矩形 106">
            <a:extLst>
              <a:ext uri="{FF2B5EF4-FFF2-40B4-BE49-F238E27FC236}">
                <a16:creationId xmlns:a16="http://schemas.microsoft.com/office/drawing/2014/main" id="{EE5AF230-8D51-483B-BC78-B0F54308A273}"/>
              </a:ext>
            </a:extLst>
          </p:cNvPr>
          <p:cNvSpPr/>
          <p:nvPr/>
        </p:nvSpPr>
        <p:spPr>
          <a:xfrm>
            <a:off x="7770117" y="1155491"/>
            <a:ext cx="3804529" cy="4150525"/>
          </a:xfrm>
          <a:prstGeom prst="rect">
            <a:avLst/>
          </a:prstGeom>
          <a:solidFill>
            <a:srgbClr val="F46970">
              <a:alpha val="27000"/>
            </a:srgbClr>
          </a:solidFill>
          <a:ln>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109" name="矩形 108">
            <a:extLst>
              <a:ext uri="{FF2B5EF4-FFF2-40B4-BE49-F238E27FC236}">
                <a16:creationId xmlns:a16="http://schemas.microsoft.com/office/drawing/2014/main" id="{B55BC6F8-2924-41ED-90FD-0B0E7FFAF53B}"/>
              </a:ext>
            </a:extLst>
          </p:cNvPr>
          <p:cNvSpPr/>
          <p:nvPr/>
        </p:nvSpPr>
        <p:spPr>
          <a:xfrm>
            <a:off x="7911284" y="5384105"/>
            <a:ext cx="3522193" cy="584775"/>
          </a:xfrm>
          <a:prstGeom prst="rect">
            <a:avLst/>
          </a:prstGeom>
        </p:spPr>
        <p:txBody>
          <a:bodyPr wrap="square">
            <a:spAutoFit/>
          </a:bodyPr>
          <a:lstStyle/>
          <a:p>
            <a:pPr algn="ctr"/>
            <a:r>
              <a:rPr lang="zh-CN" altLang="en-US" sz="3200" b="1" kern="100"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虎先锋</a:t>
            </a:r>
            <a:r>
              <a:rPr lang="en-US" altLang="zh-CN" sz="3200" b="1" kern="100"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1</a:t>
            </a:r>
            <a:r>
              <a:rPr lang="zh-CN" altLang="en-US" sz="3200" b="1" kern="100"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号</a:t>
            </a:r>
            <a:endParaRPr lang="en-US" altLang="zh-CN" sz="3200" b="1" kern="100"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endParaRPr>
          </a:p>
        </p:txBody>
      </p:sp>
      <p:pic>
        <p:nvPicPr>
          <p:cNvPr id="6" name="图片 5">
            <a:extLst>
              <a:ext uri="{FF2B5EF4-FFF2-40B4-BE49-F238E27FC236}">
                <a16:creationId xmlns:a16="http://schemas.microsoft.com/office/drawing/2014/main" id="{0D5C9624-3D2F-4B2E-A30A-388C7E80FFC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356892" y="1430471"/>
            <a:ext cx="2679499" cy="3567703"/>
          </a:xfrm>
          <a:prstGeom prst="rect">
            <a:avLst/>
          </a:prstGeom>
        </p:spPr>
      </p:pic>
      <p:pic>
        <p:nvPicPr>
          <p:cNvPr id="9" name="图片 8">
            <a:extLst>
              <a:ext uri="{FF2B5EF4-FFF2-40B4-BE49-F238E27FC236}">
                <a16:creationId xmlns:a16="http://schemas.microsoft.com/office/drawing/2014/main" id="{73FF8481-1FE4-49EF-A5F1-34E49CE2F32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48017" y="1216459"/>
            <a:ext cx="3745055" cy="5000342"/>
          </a:xfrm>
          <a:prstGeom prst="rect">
            <a:avLst/>
          </a:prstGeom>
        </p:spPr>
      </p:pic>
    </p:spTree>
    <p:extLst>
      <p:ext uri="{BB962C8B-B14F-4D97-AF65-F5344CB8AC3E}">
        <p14:creationId xmlns:p14="http://schemas.microsoft.com/office/powerpoint/2010/main" val="168531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400"/>
                                        <p:tgtEl>
                                          <p:spTgt spid="86"/>
                                        </p:tgtEl>
                                      </p:cBhvr>
                                    </p:animEffect>
                                    <p:anim calcmode="lin" valueType="num">
                                      <p:cBhvr>
                                        <p:cTn id="8" dur="400" fill="hold"/>
                                        <p:tgtEl>
                                          <p:spTgt spid="86"/>
                                        </p:tgtEl>
                                        <p:attrNameLst>
                                          <p:attrName>ppt_x</p:attrName>
                                        </p:attrNameLst>
                                      </p:cBhvr>
                                      <p:tavLst>
                                        <p:tav tm="0">
                                          <p:val>
                                            <p:strVal val="#ppt_x"/>
                                          </p:val>
                                        </p:tav>
                                        <p:tav tm="100000">
                                          <p:val>
                                            <p:strVal val="#ppt_x"/>
                                          </p:val>
                                        </p:tav>
                                      </p:tavLst>
                                    </p:anim>
                                    <p:anim calcmode="lin" valueType="num">
                                      <p:cBhvr>
                                        <p:cTn id="9" dur="400" fill="hold"/>
                                        <p:tgtEl>
                                          <p:spTgt spid="8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1"/>
                                        </p:tgtEl>
                                        <p:attrNameLst>
                                          <p:attrName>style.visibility</p:attrName>
                                        </p:attrNameLst>
                                      </p:cBhvr>
                                      <p:to>
                                        <p:strVal val="visible"/>
                                      </p:to>
                                    </p:set>
                                    <p:animEffect transition="in" filter="fade">
                                      <p:cBhvr>
                                        <p:cTn id="12" dur="400"/>
                                        <p:tgtEl>
                                          <p:spTgt spid="101"/>
                                        </p:tgtEl>
                                      </p:cBhvr>
                                    </p:animEffect>
                                    <p:anim calcmode="lin" valueType="num">
                                      <p:cBhvr>
                                        <p:cTn id="13" dur="400" fill="hold"/>
                                        <p:tgtEl>
                                          <p:spTgt spid="101"/>
                                        </p:tgtEl>
                                        <p:attrNameLst>
                                          <p:attrName>ppt_x</p:attrName>
                                        </p:attrNameLst>
                                      </p:cBhvr>
                                      <p:tavLst>
                                        <p:tav tm="0">
                                          <p:val>
                                            <p:strVal val="#ppt_x"/>
                                          </p:val>
                                        </p:tav>
                                        <p:tav tm="100000">
                                          <p:val>
                                            <p:strVal val="#ppt_x"/>
                                          </p:val>
                                        </p:tav>
                                      </p:tavLst>
                                    </p:anim>
                                    <p:anim calcmode="lin" valueType="num">
                                      <p:cBhvr>
                                        <p:cTn id="14" dur="400" fill="hold"/>
                                        <p:tgtEl>
                                          <p:spTgt spid="10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09"/>
                                        </p:tgtEl>
                                        <p:attrNameLst>
                                          <p:attrName>style.visibility</p:attrName>
                                        </p:attrNameLst>
                                      </p:cBhvr>
                                      <p:to>
                                        <p:strVal val="visible"/>
                                      </p:to>
                                    </p:set>
                                    <p:animEffect transition="in" filter="fade">
                                      <p:cBhvr>
                                        <p:cTn id="19" dur="400"/>
                                        <p:tgtEl>
                                          <p:spTgt spid="109"/>
                                        </p:tgtEl>
                                      </p:cBhvr>
                                    </p:animEffect>
                                    <p:anim calcmode="lin" valueType="num">
                                      <p:cBhvr>
                                        <p:cTn id="20" dur="400" fill="hold"/>
                                        <p:tgtEl>
                                          <p:spTgt spid="109"/>
                                        </p:tgtEl>
                                        <p:attrNameLst>
                                          <p:attrName>ppt_x</p:attrName>
                                        </p:attrNameLst>
                                      </p:cBhvr>
                                      <p:tavLst>
                                        <p:tav tm="0">
                                          <p:val>
                                            <p:strVal val="#ppt_x"/>
                                          </p:val>
                                        </p:tav>
                                        <p:tav tm="100000">
                                          <p:val>
                                            <p:strVal val="#ppt_x"/>
                                          </p:val>
                                        </p:tav>
                                      </p:tavLst>
                                    </p:anim>
                                    <p:anim calcmode="lin" valueType="num">
                                      <p:cBhvr>
                                        <p:cTn id="21" dur="400" fill="hold"/>
                                        <p:tgtEl>
                                          <p:spTgt spid="10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07"/>
                                        </p:tgtEl>
                                        <p:attrNameLst>
                                          <p:attrName>style.visibility</p:attrName>
                                        </p:attrNameLst>
                                      </p:cBhvr>
                                      <p:to>
                                        <p:strVal val="visible"/>
                                      </p:to>
                                    </p:set>
                                    <p:animEffect transition="in" filter="fade">
                                      <p:cBhvr>
                                        <p:cTn id="24" dur="400"/>
                                        <p:tgtEl>
                                          <p:spTgt spid="107"/>
                                        </p:tgtEl>
                                      </p:cBhvr>
                                    </p:animEffect>
                                    <p:anim calcmode="lin" valueType="num">
                                      <p:cBhvr>
                                        <p:cTn id="25" dur="400" fill="hold"/>
                                        <p:tgtEl>
                                          <p:spTgt spid="107"/>
                                        </p:tgtEl>
                                        <p:attrNameLst>
                                          <p:attrName>ppt_x</p:attrName>
                                        </p:attrNameLst>
                                      </p:cBhvr>
                                      <p:tavLst>
                                        <p:tav tm="0">
                                          <p:val>
                                            <p:strVal val="#ppt_x"/>
                                          </p:val>
                                        </p:tav>
                                        <p:tav tm="100000">
                                          <p:val>
                                            <p:strVal val="#ppt_x"/>
                                          </p:val>
                                        </p:tav>
                                      </p:tavLst>
                                    </p:anim>
                                    <p:anim calcmode="lin" valueType="num">
                                      <p:cBhvr>
                                        <p:cTn id="26" dur="400" fill="hold"/>
                                        <p:tgtEl>
                                          <p:spTgt spid="10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a:extLst>
              <a:ext uri="{FF2B5EF4-FFF2-40B4-BE49-F238E27FC236}">
                <a16:creationId xmlns:a16="http://schemas.microsoft.com/office/drawing/2014/main" id="{71F6FAE0-574A-4DF8-A777-02FA25A33DBA}"/>
              </a:ext>
            </a:extLst>
          </p:cNvPr>
          <p:cNvSpPr/>
          <p:nvPr/>
        </p:nvSpPr>
        <p:spPr>
          <a:xfrm>
            <a:off x="858514" y="1216834"/>
            <a:ext cx="10117124" cy="1735860"/>
          </a:xfrm>
          <a:prstGeom prst="rect">
            <a:avLst/>
          </a:prstGeom>
        </p:spPr>
        <p:txBody>
          <a:bodyPr wrap="square">
            <a:spAutoFit/>
          </a:bodyPr>
          <a:lstStyle/>
          <a:p>
            <a:pPr algn="ctr"/>
            <a:r>
              <a:rPr lang="en-US" altLang="zh-CN" sz="2670" b="1" kern="100" dirty="0">
                <a:latin typeface="华文楷体" panose="02010600040101010101" pitchFamily="2" charset="-122"/>
                <a:ea typeface="华文楷体" panose="02010600040101010101" pitchFamily="2" charset="-122"/>
                <a:cs typeface="Times New Roman" panose="02020603050405020304" pitchFamily="18" charset="0"/>
              </a:rPr>
              <a:t>XXXXXXXXX</a:t>
            </a:r>
            <a:r>
              <a:rPr lang="zh-CN" altLang="zh-CN" sz="2670" b="1" kern="100" dirty="0">
                <a:latin typeface="华文楷体" panose="02010600040101010101" pitchFamily="2" charset="-122"/>
                <a:ea typeface="华文楷体" panose="02010600040101010101" pitchFamily="2" charset="-122"/>
                <a:cs typeface="Times New Roman" panose="02020603050405020304" pitchFamily="18" charset="0"/>
              </a:rPr>
              <a:t>值</a:t>
            </a:r>
            <a:endParaRPr lang="en-US" altLang="zh-CN" sz="2670" b="1" kern="100" dirty="0">
              <a:latin typeface="华文楷体" panose="02010600040101010101" pitchFamily="2" charset="-122"/>
              <a:ea typeface="华文楷体" panose="02010600040101010101" pitchFamily="2" charset="-122"/>
              <a:cs typeface="Times New Roman" panose="02020603050405020304" pitchFamily="18" charset="0"/>
            </a:endParaRPr>
          </a:p>
          <a:p>
            <a:r>
              <a:rPr lang="zh-CN" altLang="en-US" sz="2670" kern="100" dirty="0">
                <a:latin typeface="华文楷体" panose="02010600040101010101" pitchFamily="2" charset="-122"/>
                <a:ea typeface="华文楷体" panose="02010600040101010101" pitchFamily="2" charset="-122"/>
                <a:cs typeface="Times New Roman" panose="02020603050405020304" pitchFamily="18" charset="0"/>
              </a:rPr>
              <a:t>        </a:t>
            </a:r>
            <a:r>
              <a:rPr lang="en-US" altLang="zh-CN" sz="2670" kern="100" dirty="0">
                <a:latin typeface="华文楷体" panose="02010600040101010101" pitchFamily="2" charset="-122"/>
                <a:ea typeface="华文楷体" panose="02010600040101010101" pitchFamily="2" charset="-122"/>
                <a:cs typeface="Times New Roman" panose="02020603050405020304" pitchFamily="18" charset="0"/>
              </a:rPr>
              <a:t>XXXXX</a:t>
            </a:r>
            <a:r>
              <a:rPr lang="zh-CN" altLang="en-US" sz="2670" kern="100" dirty="0">
                <a:latin typeface="华文楷体" panose="02010600040101010101" pitchFamily="2" charset="-122"/>
                <a:ea typeface="华文楷体" panose="02010600040101010101" pitchFamily="2" charset="-122"/>
                <a:cs typeface="Times New Roman" panose="02020603050405020304" pitchFamily="18" charset="0"/>
              </a:rPr>
              <a:t>值是</a:t>
            </a:r>
            <a:r>
              <a:rPr lang="en-US" altLang="zh-CN" sz="2670" kern="100" dirty="0">
                <a:latin typeface="华文楷体" panose="02010600040101010101" pitchFamily="2" charset="-122"/>
                <a:ea typeface="华文楷体" panose="02010600040101010101" pitchFamily="2" charset="-122"/>
                <a:cs typeface="Times New Roman" panose="02020603050405020304" pitchFamily="18" charset="0"/>
              </a:rPr>
              <a:t>XXXXXXXXXXXXXXXXXXXXXXXXXXXXXX</a:t>
            </a:r>
            <a:r>
              <a:rPr lang="zh-CN" altLang="en-US" sz="2670" kern="100" dirty="0">
                <a:latin typeface="华文楷体" panose="02010600040101010101" pitchFamily="2" charset="-122"/>
                <a:ea typeface="华文楷体" panose="02010600040101010101" pitchFamily="2" charset="-122"/>
                <a:cs typeface="Times New Roman" panose="02020603050405020304" pitchFamily="18" charset="0"/>
              </a:rPr>
              <a:t>的，其计算模型的核心是</a:t>
            </a:r>
            <a:r>
              <a:rPr lang="en-US" altLang="zh-CN" sz="2670" kern="100"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Fully coupled</a:t>
            </a:r>
            <a:r>
              <a:rPr lang="zh-CN" altLang="en-US" sz="2670" kern="100" dirty="0">
                <a:latin typeface="华文楷体" panose="02010600040101010101" pitchFamily="2" charset="-122"/>
                <a:ea typeface="华文楷体" panose="02010600040101010101" pitchFamily="2" charset="-122"/>
                <a:cs typeface="Times New Roman" panose="02020603050405020304" pitchFamily="18" charset="0"/>
              </a:rPr>
              <a:t>与</a:t>
            </a:r>
            <a:r>
              <a:rPr lang="en-US" altLang="zh-CN" sz="2670" kern="100" dirty="0">
                <a:latin typeface="华文楷体" panose="02010600040101010101" pitchFamily="2" charset="-122"/>
                <a:ea typeface="华文楷体" panose="02010600040101010101" pitchFamily="2" charset="-122"/>
                <a:cs typeface="Times New Roman" panose="02020603050405020304" pitchFamily="18" charset="0"/>
              </a:rPr>
              <a:t>V</a:t>
            </a:r>
            <a:r>
              <a:rPr lang="en-US" altLang="zh-CN" sz="2670" kern="100" dirty="0">
                <a:solidFill>
                  <a:srgbClr val="FF0000"/>
                </a:solidFill>
                <a:latin typeface="华文楷体" panose="02010600040101010101" pitchFamily="2" charset="-122"/>
                <a:ea typeface="华文楷体" panose="02010600040101010101" pitchFamily="2" charset="-122"/>
                <a:cs typeface="Times New Roman" panose="02020603050405020304" pitchFamily="18" charset="0"/>
              </a:rPr>
              <a:t>ariational integrators</a:t>
            </a:r>
            <a:r>
              <a:rPr lang="zh-CN" altLang="en-US" sz="2670" kern="100" dirty="0">
                <a:latin typeface="华文楷体" panose="02010600040101010101" pitchFamily="2" charset="-122"/>
                <a:ea typeface="华文楷体" panose="02010600040101010101" pitchFamily="2" charset="-122"/>
                <a:cs typeface="Times New Roman" panose="02020603050405020304" pitchFamily="18" charset="0"/>
              </a:rPr>
              <a:t>方法，计算方法如下图所示。</a:t>
            </a:r>
            <a:endParaRPr lang="zh-CN" altLang="en-US" sz="2670" dirty="0">
              <a:latin typeface="华文楷体" panose="02010600040101010101" pitchFamily="2" charset="-122"/>
              <a:ea typeface="华文楷体" panose="02010600040101010101" pitchFamily="2" charset="-122"/>
            </a:endParaRPr>
          </a:p>
        </p:txBody>
      </p:sp>
      <p:sp>
        <p:nvSpPr>
          <p:cNvPr id="14" name="矩形 13">
            <a:extLst>
              <a:ext uri="{FF2B5EF4-FFF2-40B4-BE49-F238E27FC236}">
                <a16:creationId xmlns:a16="http://schemas.microsoft.com/office/drawing/2014/main" id="{01F8D781-BF9C-431B-AABA-3CD42C8FEC79}"/>
              </a:ext>
            </a:extLst>
          </p:cNvPr>
          <p:cNvSpPr/>
          <p:nvPr/>
        </p:nvSpPr>
        <p:spPr>
          <a:xfrm>
            <a:off x="2387251" y="120228"/>
            <a:ext cx="5516975" cy="633187"/>
          </a:xfrm>
          <a:prstGeom prst="rect">
            <a:avLst/>
          </a:prstGeom>
        </p:spPr>
        <p:txBody>
          <a:bodyPr wrap="square">
            <a:spAutoFit/>
          </a:bodyPr>
          <a:lstStyle/>
          <a:p>
            <a:pPr>
              <a:lnSpc>
                <a:spcPct val="120000"/>
              </a:lnSpc>
              <a:spcBef>
                <a:spcPts val="800"/>
              </a:spcBef>
              <a:spcAft>
                <a:spcPts val="800"/>
              </a:spcAft>
            </a:pPr>
            <a:r>
              <a:rPr lang="en-US" altLang="zh-CN" sz="3200" b="1" kern="100" dirty="0">
                <a:latin typeface="微软雅黑" panose="020B0503020204020204" pitchFamily="34" charset="-122"/>
                <a:ea typeface="微软雅黑" panose="020B0503020204020204" pitchFamily="34" charset="-122"/>
              </a:rPr>
              <a:t>XXXXXXX</a:t>
            </a:r>
            <a:r>
              <a:rPr lang="zh-CN" altLang="en-US" sz="3200" b="1" kern="100" dirty="0">
                <a:latin typeface="微软雅黑" panose="020B0503020204020204" pitchFamily="34" charset="-122"/>
                <a:ea typeface="微软雅黑" panose="020B0503020204020204" pitchFamily="34" charset="-122"/>
              </a:rPr>
              <a:t>定义</a:t>
            </a:r>
          </a:p>
        </p:txBody>
      </p:sp>
      <p:cxnSp>
        <p:nvCxnSpPr>
          <p:cNvPr id="17" name="直接连接符 16">
            <a:extLst>
              <a:ext uri="{FF2B5EF4-FFF2-40B4-BE49-F238E27FC236}">
                <a16:creationId xmlns:a16="http://schemas.microsoft.com/office/drawing/2014/main" id="{D6218161-C57B-4648-A28F-E8DC747AC797}"/>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18" name="组合 17">
            <a:extLst>
              <a:ext uri="{FF2B5EF4-FFF2-40B4-BE49-F238E27FC236}">
                <a16:creationId xmlns:a16="http://schemas.microsoft.com/office/drawing/2014/main" id="{B9097A83-B2B5-49A4-92A6-1FEA49E5D758}"/>
              </a:ext>
            </a:extLst>
          </p:cNvPr>
          <p:cNvGrpSpPr/>
          <p:nvPr/>
        </p:nvGrpSpPr>
        <p:grpSpPr>
          <a:xfrm>
            <a:off x="1" y="16466"/>
            <a:ext cx="2063545" cy="914416"/>
            <a:chOff x="146220" y="144000"/>
            <a:chExt cx="1682909" cy="576000"/>
          </a:xfrm>
        </p:grpSpPr>
        <p:sp>
          <p:nvSpPr>
            <p:cNvPr id="19" name="矩形 18">
              <a:extLst>
                <a:ext uri="{FF2B5EF4-FFF2-40B4-BE49-F238E27FC236}">
                  <a16:creationId xmlns:a16="http://schemas.microsoft.com/office/drawing/2014/main" id="{F3D63B1F-AEAB-476B-966A-2C92650C605D}"/>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、绪论</a:t>
              </a:r>
            </a:p>
          </p:txBody>
        </p:sp>
        <p:sp>
          <p:nvSpPr>
            <p:cNvPr id="20" name="直角三角形 19">
              <a:extLst>
                <a:ext uri="{FF2B5EF4-FFF2-40B4-BE49-F238E27FC236}">
                  <a16:creationId xmlns:a16="http://schemas.microsoft.com/office/drawing/2014/main" id="{9630649D-3D04-4155-BBFD-5C280BA45B5D}"/>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pic>
        <p:nvPicPr>
          <p:cNvPr id="21" name="图片 20">
            <a:extLst>
              <a:ext uri="{FF2B5EF4-FFF2-40B4-BE49-F238E27FC236}">
                <a16:creationId xmlns:a16="http://schemas.microsoft.com/office/drawing/2014/main" id="{C218B95C-0F93-460A-8B2A-277A4DA7135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22" name="矩形 21">
            <a:extLst>
              <a:ext uri="{FF2B5EF4-FFF2-40B4-BE49-F238E27FC236}">
                <a16:creationId xmlns:a16="http://schemas.microsoft.com/office/drawing/2014/main" id="{CC2E143B-8789-45E9-B9BE-6F96DB6FCE95}"/>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 name="矩形 1">
            <a:extLst>
              <a:ext uri="{FF2B5EF4-FFF2-40B4-BE49-F238E27FC236}">
                <a16:creationId xmlns:a16="http://schemas.microsoft.com/office/drawing/2014/main" id="{7A873B52-596A-46A3-A9F5-1DB52546823C}"/>
              </a:ext>
            </a:extLst>
          </p:cNvPr>
          <p:cNvSpPr/>
          <p:nvPr/>
        </p:nvSpPr>
        <p:spPr>
          <a:xfrm>
            <a:off x="3572713" y="6163210"/>
            <a:ext cx="3353803" cy="492443"/>
          </a:xfrm>
          <a:prstGeom prst="rect">
            <a:avLst/>
          </a:prstGeom>
        </p:spPr>
        <p:txBody>
          <a:bodyPr wrap="none">
            <a:spAutoFit/>
          </a:bodyPr>
          <a:lstStyle/>
          <a:p>
            <a:r>
              <a:rPr lang="zh-CN" altLang="zh-CN" sz="2600" kern="100" dirty="0">
                <a:latin typeface="华文楷体" panose="02010600040101010101" pitchFamily="2" charset="-122"/>
                <a:ea typeface="华文楷体" panose="02010600040101010101" pitchFamily="2" charset="-122"/>
                <a:cs typeface="Times New Roman" panose="02020603050405020304" pitchFamily="18" charset="0"/>
              </a:rPr>
              <a:t>图</a:t>
            </a:r>
            <a:r>
              <a:rPr lang="en-US" altLang="zh-CN" sz="2600" kern="100" dirty="0">
                <a:latin typeface="华文楷体" panose="02010600040101010101" pitchFamily="2" charset="-122"/>
                <a:ea typeface="华文楷体" panose="02010600040101010101" pitchFamily="2" charset="-122"/>
              </a:rPr>
              <a:t>1-1 </a:t>
            </a:r>
            <a:r>
              <a:rPr lang="en-US" altLang="zh-CN" sz="2600" kern="100" dirty="0">
                <a:latin typeface="华文楷体" panose="02010600040101010101" pitchFamily="2" charset="-122"/>
                <a:ea typeface="华文楷体" panose="02010600040101010101" pitchFamily="2" charset="-122"/>
                <a:cs typeface="Times New Roman" panose="02020603050405020304" pitchFamily="18" charset="0"/>
              </a:rPr>
              <a:t>Spacecraft</a:t>
            </a:r>
            <a:r>
              <a:rPr lang="zh-CN" altLang="zh-CN" sz="2600" kern="100" dirty="0">
                <a:latin typeface="华文楷体" panose="02010600040101010101" pitchFamily="2" charset="-122"/>
                <a:ea typeface="华文楷体" panose="02010600040101010101" pitchFamily="2" charset="-122"/>
                <a:cs typeface="Times New Roman" panose="02020603050405020304" pitchFamily="18" charset="0"/>
              </a:rPr>
              <a:t>示意图</a:t>
            </a:r>
            <a:endParaRPr lang="zh-CN" altLang="en-US" sz="2600" dirty="0">
              <a:latin typeface="华文楷体" panose="02010600040101010101" pitchFamily="2" charset="-122"/>
              <a:ea typeface="华文楷体" panose="02010600040101010101" pitchFamily="2" charset="-122"/>
            </a:endParaRPr>
          </a:p>
        </p:txBody>
      </p:sp>
    </p:spTree>
    <p:extLst>
      <p:ext uri="{BB962C8B-B14F-4D97-AF65-F5344CB8AC3E}">
        <p14:creationId xmlns:p14="http://schemas.microsoft.com/office/powerpoint/2010/main" val="3790694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29EE8777-EF21-455F-9FF3-84E9F6A75BA0}"/>
              </a:ext>
            </a:extLst>
          </p:cNvPr>
          <p:cNvSpPr/>
          <p:nvPr/>
        </p:nvSpPr>
        <p:spPr>
          <a:xfrm>
            <a:off x="2387251" y="120228"/>
            <a:ext cx="6611986" cy="633187"/>
          </a:xfrm>
          <a:prstGeom prst="rect">
            <a:avLst/>
          </a:prstGeom>
        </p:spPr>
        <p:txBody>
          <a:bodyPr wrap="square">
            <a:spAutoFit/>
          </a:bodyPr>
          <a:lstStyle/>
          <a:p>
            <a:pPr>
              <a:lnSpc>
                <a:spcPct val="120000"/>
              </a:lnSpc>
              <a:spcBef>
                <a:spcPts val="800"/>
              </a:spcBef>
              <a:spcAft>
                <a:spcPts val="800"/>
              </a:spcAft>
            </a:pPr>
            <a:r>
              <a:rPr lang="zh-CN" altLang="en-US" sz="3200" b="1" kern="100" dirty="0">
                <a:latin typeface="微软雅黑" panose="020B0503020204020204" pitchFamily="34" charset="-122"/>
                <a:ea typeface="微软雅黑" panose="020B0503020204020204" pitchFamily="34" charset="-122"/>
              </a:rPr>
              <a:t>大气阻力下</a:t>
            </a:r>
            <a:r>
              <a:rPr lang="en-US" altLang="zh-CN" sz="3200" b="1" kern="100" dirty="0">
                <a:latin typeface="微软雅黑" panose="020B0503020204020204" pitchFamily="34" charset="-122"/>
                <a:ea typeface="微软雅黑" panose="020B0503020204020204" pitchFamily="34" charset="-122"/>
              </a:rPr>
              <a:t>XXX</a:t>
            </a:r>
            <a:r>
              <a:rPr lang="zh-CN" altLang="en-US" sz="3200" b="1" kern="100" dirty="0">
                <a:latin typeface="微软雅黑" panose="020B0503020204020204" pitchFamily="34" charset="-122"/>
                <a:ea typeface="微软雅黑" panose="020B0503020204020204" pitchFamily="34" charset="-122"/>
              </a:rPr>
              <a:t>值获取</a:t>
            </a:r>
          </a:p>
        </p:txBody>
      </p:sp>
      <p:cxnSp>
        <p:nvCxnSpPr>
          <p:cNvPr id="50" name="直接连接符 49">
            <a:extLst>
              <a:ext uri="{FF2B5EF4-FFF2-40B4-BE49-F238E27FC236}">
                <a16:creationId xmlns:a16="http://schemas.microsoft.com/office/drawing/2014/main" id="{9DEAF3EE-F399-4F02-A894-79A4B86E6087}"/>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51" name="组合 50">
            <a:extLst>
              <a:ext uri="{FF2B5EF4-FFF2-40B4-BE49-F238E27FC236}">
                <a16:creationId xmlns:a16="http://schemas.microsoft.com/office/drawing/2014/main" id="{3FFCCBA9-FED7-400D-914F-63DB48457AE5}"/>
              </a:ext>
            </a:extLst>
          </p:cNvPr>
          <p:cNvGrpSpPr/>
          <p:nvPr/>
        </p:nvGrpSpPr>
        <p:grpSpPr>
          <a:xfrm>
            <a:off x="1" y="16466"/>
            <a:ext cx="2063545" cy="914416"/>
            <a:chOff x="146220" y="144000"/>
            <a:chExt cx="1682909" cy="576000"/>
          </a:xfrm>
        </p:grpSpPr>
        <p:sp>
          <p:nvSpPr>
            <p:cNvPr id="52" name="矩形 51">
              <a:extLst>
                <a:ext uri="{FF2B5EF4-FFF2-40B4-BE49-F238E27FC236}">
                  <a16:creationId xmlns:a16="http://schemas.microsoft.com/office/drawing/2014/main" id="{4C586745-C9F3-48BF-8FA6-907ECDBEEE19}"/>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、绪论</a:t>
              </a:r>
            </a:p>
          </p:txBody>
        </p:sp>
        <p:sp>
          <p:nvSpPr>
            <p:cNvPr id="53" name="直角三角形 52">
              <a:extLst>
                <a:ext uri="{FF2B5EF4-FFF2-40B4-BE49-F238E27FC236}">
                  <a16:creationId xmlns:a16="http://schemas.microsoft.com/office/drawing/2014/main" id="{38131E93-8B53-467B-B448-63129D7C3D0D}"/>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pic>
        <p:nvPicPr>
          <p:cNvPr id="55" name="图片 54">
            <a:extLst>
              <a:ext uri="{FF2B5EF4-FFF2-40B4-BE49-F238E27FC236}">
                <a16:creationId xmlns:a16="http://schemas.microsoft.com/office/drawing/2014/main" id="{70810ADC-5462-4DE9-A18E-97976AB76BA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21" name="矩形 20">
            <a:extLst>
              <a:ext uri="{FF2B5EF4-FFF2-40B4-BE49-F238E27FC236}">
                <a16:creationId xmlns:a16="http://schemas.microsoft.com/office/drawing/2014/main" id="{A40B30BC-E0D5-4C91-A6A2-711DEB122572}"/>
              </a:ext>
            </a:extLst>
          </p:cNvPr>
          <p:cNvSpPr/>
          <p:nvPr/>
        </p:nvSpPr>
        <p:spPr>
          <a:xfrm>
            <a:off x="612" y="977496"/>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extLst>
      <p:ext uri="{BB962C8B-B14F-4D97-AF65-F5344CB8AC3E}">
        <p14:creationId xmlns:p14="http://schemas.microsoft.com/office/powerpoint/2010/main" val="251453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矩形 48">
            <a:extLst>
              <a:ext uri="{FF2B5EF4-FFF2-40B4-BE49-F238E27FC236}">
                <a16:creationId xmlns:a16="http://schemas.microsoft.com/office/drawing/2014/main" id="{29EE8777-EF21-455F-9FF3-84E9F6A75BA0}"/>
              </a:ext>
            </a:extLst>
          </p:cNvPr>
          <p:cNvSpPr/>
          <p:nvPr/>
        </p:nvSpPr>
        <p:spPr>
          <a:xfrm>
            <a:off x="2387251" y="120228"/>
            <a:ext cx="6636738" cy="633187"/>
          </a:xfrm>
          <a:prstGeom prst="rect">
            <a:avLst/>
          </a:prstGeom>
        </p:spPr>
        <p:txBody>
          <a:bodyPr wrap="square">
            <a:spAutoFit/>
          </a:bodyPr>
          <a:lstStyle/>
          <a:p>
            <a:pPr>
              <a:lnSpc>
                <a:spcPct val="120000"/>
              </a:lnSpc>
              <a:spcBef>
                <a:spcPts val="800"/>
              </a:spcBef>
              <a:spcAft>
                <a:spcPts val="800"/>
              </a:spcAft>
            </a:pPr>
            <a:r>
              <a:rPr lang="en-US" altLang="zh-CN" sz="3200" b="1" kern="100" dirty="0">
                <a:latin typeface="微软雅黑" panose="020B0503020204020204" pitchFamily="34" charset="-122"/>
                <a:ea typeface="微软雅黑" panose="020B0503020204020204" pitchFamily="34" charset="-122"/>
              </a:rPr>
              <a:t>xxx</a:t>
            </a:r>
            <a:r>
              <a:rPr lang="zh-CN" altLang="en-US" sz="3200" b="1" kern="100" dirty="0">
                <a:latin typeface="微软雅黑" panose="020B0503020204020204" pitchFamily="34" charset="-122"/>
                <a:ea typeface="微软雅黑" panose="020B0503020204020204" pitchFamily="34" charset="-122"/>
              </a:rPr>
              <a:t>条件</a:t>
            </a:r>
            <a:r>
              <a:rPr lang="en-US" altLang="zh-CN" sz="3200" b="1" kern="100" dirty="0">
                <a:latin typeface="微软雅黑" panose="020B0503020204020204" pitchFamily="34" charset="-122"/>
                <a:ea typeface="微软雅黑" panose="020B0503020204020204" pitchFamily="34" charset="-122"/>
              </a:rPr>
              <a:t>xxx</a:t>
            </a:r>
            <a:r>
              <a:rPr lang="zh-CN" altLang="en-US" sz="3200" b="1" kern="100" dirty="0">
                <a:latin typeface="微软雅黑" panose="020B0503020204020204" pitchFamily="34" charset="-122"/>
                <a:ea typeface="微软雅黑" panose="020B0503020204020204" pitchFamily="34" charset="-122"/>
              </a:rPr>
              <a:t>获取</a:t>
            </a:r>
          </a:p>
        </p:txBody>
      </p:sp>
      <p:cxnSp>
        <p:nvCxnSpPr>
          <p:cNvPr id="50" name="直接连接符 49">
            <a:extLst>
              <a:ext uri="{FF2B5EF4-FFF2-40B4-BE49-F238E27FC236}">
                <a16:creationId xmlns:a16="http://schemas.microsoft.com/office/drawing/2014/main" id="{9DEAF3EE-F399-4F02-A894-79A4B86E6087}"/>
              </a:ext>
            </a:extLst>
          </p:cNvPr>
          <p:cNvCxnSpPr/>
          <p:nvPr/>
        </p:nvCxnSpPr>
        <p:spPr>
          <a:xfrm>
            <a:off x="1848017" y="0"/>
            <a:ext cx="0" cy="898549"/>
          </a:xfrm>
          <a:prstGeom prst="line">
            <a:avLst/>
          </a:prstGeom>
          <a:ln w="22225">
            <a:solidFill>
              <a:srgbClr val="F8F8F8"/>
            </a:solidFill>
          </a:ln>
        </p:spPr>
        <p:style>
          <a:lnRef idx="1">
            <a:schemeClr val="accent1"/>
          </a:lnRef>
          <a:fillRef idx="0">
            <a:schemeClr val="accent1"/>
          </a:fillRef>
          <a:effectRef idx="0">
            <a:schemeClr val="accent1"/>
          </a:effectRef>
          <a:fontRef idx="minor">
            <a:schemeClr val="tx1"/>
          </a:fontRef>
        </p:style>
      </p:cxnSp>
      <p:grpSp>
        <p:nvGrpSpPr>
          <p:cNvPr id="51" name="组合 50">
            <a:extLst>
              <a:ext uri="{FF2B5EF4-FFF2-40B4-BE49-F238E27FC236}">
                <a16:creationId xmlns:a16="http://schemas.microsoft.com/office/drawing/2014/main" id="{3FFCCBA9-FED7-400D-914F-63DB48457AE5}"/>
              </a:ext>
            </a:extLst>
          </p:cNvPr>
          <p:cNvGrpSpPr/>
          <p:nvPr/>
        </p:nvGrpSpPr>
        <p:grpSpPr>
          <a:xfrm>
            <a:off x="1" y="16466"/>
            <a:ext cx="2063545" cy="914416"/>
            <a:chOff x="146220" y="144000"/>
            <a:chExt cx="1682909" cy="576000"/>
          </a:xfrm>
        </p:grpSpPr>
        <p:sp>
          <p:nvSpPr>
            <p:cNvPr id="52" name="矩形 51">
              <a:extLst>
                <a:ext uri="{FF2B5EF4-FFF2-40B4-BE49-F238E27FC236}">
                  <a16:creationId xmlns:a16="http://schemas.microsoft.com/office/drawing/2014/main" id="{4C586745-C9F3-48BF-8FA6-907ECDBEEE19}"/>
                </a:ext>
              </a:extLst>
            </p:cNvPr>
            <p:cNvSpPr/>
            <p:nvPr/>
          </p:nvSpPr>
          <p:spPr>
            <a:xfrm>
              <a:off x="146220" y="144000"/>
              <a:ext cx="1604334" cy="5760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1</a:t>
              </a:r>
              <a:r>
                <a:rPr lang="zh-CN" altLang="en-US" sz="32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、绪论</a:t>
              </a:r>
            </a:p>
          </p:txBody>
        </p:sp>
        <p:sp>
          <p:nvSpPr>
            <p:cNvPr id="53" name="直角三角形 52">
              <a:extLst>
                <a:ext uri="{FF2B5EF4-FFF2-40B4-BE49-F238E27FC236}">
                  <a16:creationId xmlns:a16="http://schemas.microsoft.com/office/drawing/2014/main" id="{38131E93-8B53-467B-B448-63129D7C3D0D}"/>
                </a:ext>
              </a:extLst>
            </p:cNvPr>
            <p:cNvSpPr/>
            <p:nvPr/>
          </p:nvSpPr>
          <p:spPr>
            <a:xfrm>
              <a:off x="1750554" y="144000"/>
              <a:ext cx="78575" cy="576000"/>
            </a:xfrm>
            <a:prstGeom prst="rtTriangle">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pic>
        <p:nvPicPr>
          <p:cNvPr id="55" name="图片 54">
            <a:extLst>
              <a:ext uri="{FF2B5EF4-FFF2-40B4-BE49-F238E27FC236}">
                <a16:creationId xmlns:a16="http://schemas.microsoft.com/office/drawing/2014/main" id="{70810ADC-5462-4DE9-A18E-97976AB76BA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1371"/>
          <a:stretch/>
        </p:blipFill>
        <p:spPr>
          <a:xfrm>
            <a:off x="11035981" y="-122331"/>
            <a:ext cx="1180699" cy="1143209"/>
          </a:xfrm>
          <a:prstGeom prst="rect">
            <a:avLst/>
          </a:prstGeom>
        </p:spPr>
      </p:pic>
      <p:sp>
        <p:nvSpPr>
          <p:cNvPr id="21" name="矩形 20">
            <a:extLst>
              <a:ext uri="{FF2B5EF4-FFF2-40B4-BE49-F238E27FC236}">
                <a16:creationId xmlns:a16="http://schemas.microsoft.com/office/drawing/2014/main" id="{A40B30BC-E0D5-4C91-A6A2-711DEB122572}"/>
              </a:ext>
            </a:extLst>
          </p:cNvPr>
          <p:cNvSpPr/>
          <p:nvPr/>
        </p:nvSpPr>
        <p:spPr>
          <a:xfrm>
            <a:off x="-12873" y="947409"/>
            <a:ext cx="12238081" cy="67615"/>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extLst>
      <p:ext uri="{BB962C8B-B14F-4D97-AF65-F5344CB8AC3E}">
        <p14:creationId xmlns:p14="http://schemas.microsoft.com/office/powerpoint/2010/main" val="3410245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9DE0F10-C6F8-47DE-AD91-62D00760E479}"/>
              </a:ext>
            </a:extLst>
          </p:cNvPr>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colorTemperature colorTemp="5900"/>
                    </a14:imgEffect>
                  </a14:imgLayer>
                </a14:imgProps>
              </a:ext>
            </a:extLst>
          </a:blip>
          <a:stretch>
            <a:fillRect/>
          </a:stretch>
        </p:blipFill>
        <p:spPr>
          <a:xfrm>
            <a:off x="5868009" y="840795"/>
            <a:ext cx="6893678" cy="6515643"/>
          </a:xfrm>
          <a:prstGeom prst="rect">
            <a:avLst/>
          </a:prstGeom>
          <a:ln>
            <a:noFill/>
          </a:ln>
        </p:spPr>
      </p:pic>
      <p:sp>
        <p:nvSpPr>
          <p:cNvPr id="3" name="梯形 2">
            <a:extLst>
              <a:ext uri="{FF2B5EF4-FFF2-40B4-BE49-F238E27FC236}">
                <a16:creationId xmlns:a16="http://schemas.microsoft.com/office/drawing/2014/main" id="{87373E6E-F58A-438C-B640-C574558B3987}"/>
              </a:ext>
            </a:extLst>
          </p:cNvPr>
          <p:cNvSpPr/>
          <p:nvPr/>
        </p:nvSpPr>
        <p:spPr>
          <a:xfrm rot="16200000">
            <a:off x="6839744" y="-817688"/>
            <a:ext cx="2232248" cy="8472264"/>
          </a:xfrm>
          <a:prstGeom prst="trapezoid">
            <a:avLst>
              <a:gd name="adj" fmla="val 17797"/>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15"/>
          </a:p>
        </p:txBody>
      </p:sp>
      <p:sp>
        <p:nvSpPr>
          <p:cNvPr id="4" name="梯形 3">
            <a:extLst>
              <a:ext uri="{FF2B5EF4-FFF2-40B4-BE49-F238E27FC236}">
                <a16:creationId xmlns:a16="http://schemas.microsoft.com/office/drawing/2014/main" id="{7C36D2F1-DFB1-4C54-9D54-7B01B01BB06A}"/>
              </a:ext>
            </a:extLst>
          </p:cNvPr>
          <p:cNvSpPr/>
          <p:nvPr/>
        </p:nvSpPr>
        <p:spPr>
          <a:xfrm rot="5400000">
            <a:off x="689148" y="1558578"/>
            <a:ext cx="2341440" cy="3719736"/>
          </a:xfrm>
          <a:prstGeom prst="trapezoid">
            <a:avLst>
              <a:gd name="adj" fmla="val 18345"/>
            </a:avLst>
          </a:prstGeom>
          <a:solidFill>
            <a:schemeClr val="bg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1" rIns="68580" bIns="34291" rtlCol="0" anchor="ctr"/>
          <a:lstStyle/>
          <a:p>
            <a:pPr lvl="0" algn="ctr"/>
            <a:endParaRPr lang="zh-CN" altLang="en-US" sz="1800"/>
          </a:p>
        </p:txBody>
      </p:sp>
      <p:sp>
        <p:nvSpPr>
          <p:cNvPr id="5" name="文本框 2">
            <a:extLst>
              <a:ext uri="{FF2B5EF4-FFF2-40B4-BE49-F238E27FC236}">
                <a16:creationId xmlns:a16="http://schemas.microsoft.com/office/drawing/2014/main" id="{E8BA21A0-1E9E-4A10-9484-D64281EF2983}"/>
              </a:ext>
            </a:extLst>
          </p:cNvPr>
          <p:cNvSpPr txBox="1"/>
          <p:nvPr/>
        </p:nvSpPr>
        <p:spPr>
          <a:xfrm>
            <a:off x="2423592" y="2875986"/>
            <a:ext cx="1958816" cy="1084914"/>
          </a:xfrm>
          <a:prstGeom prst="rect">
            <a:avLst/>
          </a:prstGeom>
          <a:noFill/>
        </p:spPr>
        <p:txBody>
          <a:bodyPr wrap="square" lIns="68580" tIns="34291" rIns="68580" bIns="34291" rtlCol="0">
            <a:spAutoFit/>
          </a:bodyPr>
          <a:lstStyle/>
          <a:p>
            <a:r>
              <a:rPr lang="en-US" altLang="zh-CN" sz="2400" b="1" dirty="0">
                <a:solidFill>
                  <a:schemeClr val="bg1"/>
                </a:solidFill>
                <a:latin typeface="微软雅黑" panose="020B0503020204020204" pitchFamily="34" charset="-122"/>
                <a:ea typeface="微软雅黑" panose="020B0503020204020204" pitchFamily="34" charset="-122"/>
              </a:rPr>
              <a:t>Part</a:t>
            </a:r>
            <a:r>
              <a:rPr lang="en-US" altLang="zh-CN" sz="6600" b="1" dirty="0">
                <a:solidFill>
                  <a:schemeClr val="bg1"/>
                </a:solidFill>
                <a:latin typeface="微软雅黑" panose="020B0503020204020204" pitchFamily="34" charset="-122"/>
                <a:ea typeface="微软雅黑" panose="020B0503020204020204" pitchFamily="34" charset="-122"/>
              </a:rPr>
              <a:t>2</a:t>
            </a:r>
            <a:endParaRPr lang="zh-CN" altLang="en-US" sz="6600" b="1" dirty="0">
              <a:solidFill>
                <a:schemeClr val="bg1"/>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8B022C91-00B2-4622-A1FA-602B704E4694}"/>
              </a:ext>
            </a:extLst>
          </p:cNvPr>
          <p:cNvSpPr/>
          <p:nvPr/>
        </p:nvSpPr>
        <p:spPr>
          <a:xfrm>
            <a:off x="3721720" y="3122207"/>
            <a:ext cx="8472264" cy="592472"/>
          </a:xfrm>
          <a:prstGeom prst="rect">
            <a:avLst/>
          </a:prstGeom>
          <a:ln w="28575">
            <a:no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wrap="square" lIns="68580" tIns="34291" rIns="68580" bIns="34291">
            <a:spAutoFit/>
          </a:bodyPr>
          <a:lstStyle/>
          <a:p>
            <a:r>
              <a:rPr lang="zh-CN" altLang="en-US" sz="3400" b="1" dirty="0">
                <a:solidFill>
                  <a:schemeClr val="bg1"/>
                </a:solidFill>
                <a:latin typeface="微软雅黑" panose="020B0503020204020204" pitchFamily="34" charset="-122"/>
                <a:ea typeface="微软雅黑" panose="020B0503020204020204" pitchFamily="34" charset="-122"/>
              </a:rPr>
              <a:t>基于</a:t>
            </a:r>
            <a:r>
              <a:rPr lang="en-US" altLang="zh-CN" sz="34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xxx</a:t>
            </a:r>
            <a:r>
              <a:rPr lang="zh-CN" altLang="en-US" sz="3400" b="1" dirty="0">
                <a:solidFill>
                  <a:schemeClr val="bg1"/>
                </a:solidFill>
                <a:latin typeface="微软雅黑" panose="020B0503020204020204" pitchFamily="34" charset="-122"/>
                <a:ea typeface="微软雅黑" panose="020B0503020204020204" pitchFamily="34" charset="-122"/>
              </a:rPr>
              <a:t>模型</a:t>
            </a:r>
          </a:p>
        </p:txBody>
      </p:sp>
      <p:pic>
        <p:nvPicPr>
          <p:cNvPr id="7" name="图片 6">
            <a:extLst>
              <a:ext uri="{FF2B5EF4-FFF2-40B4-BE49-F238E27FC236}">
                <a16:creationId xmlns:a16="http://schemas.microsoft.com/office/drawing/2014/main" id="{EBC8EF17-0E59-4753-B559-1AD78D28325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8045" y="159494"/>
            <a:ext cx="4691136" cy="1300358"/>
          </a:xfrm>
          <a:prstGeom prst="rect">
            <a:avLst/>
          </a:prstGeom>
        </p:spPr>
      </p:pic>
    </p:spTree>
    <p:extLst>
      <p:ext uri="{BB962C8B-B14F-4D97-AF65-F5344CB8AC3E}">
        <p14:creationId xmlns:p14="http://schemas.microsoft.com/office/powerpoint/2010/main" val="4223145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dpi="0" rotWithShape="1">
          <a:blip xmlns:r="http://schemas.openxmlformats.org/officeDocument/2006/relationships" r:embed="rId1"/>
          <a:srcRect/>
          <a:stretch>
            <a:fillRect/>
          </a:stretch>
        </a:blipFill>
        <a:ln>
          <a:noFill/>
        </a:ln>
      </a:spPr>
      <a:bodyPr rtlCol="0" anchor="ctr"/>
      <a:lstStyle>
        <a:defPPr algn="ctr">
          <a:defRPr sz="1350"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51335</TotalTime>
  <Words>1037</Words>
  <Application>Microsoft Office PowerPoint</Application>
  <PresentationFormat>自定义</PresentationFormat>
  <Paragraphs>151</Paragraphs>
  <Slides>27</Slides>
  <Notes>21</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vt:i4>
      </vt:variant>
      <vt:variant>
        <vt:lpstr>幻灯片标题</vt:lpstr>
      </vt:variant>
      <vt:variant>
        <vt:i4>27</vt:i4>
      </vt:variant>
    </vt:vector>
  </HeadingPairs>
  <TitlesOfParts>
    <vt:vector size="40" baseType="lpstr">
      <vt:lpstr>Adobe 仿宋 Std R</vt:lpstr>
      <vt:lpstr>等线</vt:lpstr>
      <vt:lpstr>方正姚体</vt:lpstr>
      <vt:lpstr>华文楷体</vt:lpstr>
      <vt:lpstr>宋体</vt:lpstr>
      <vt:lpstr>微软雅黑</vt:lpstr>
      <vt:lpstr>Arial</vt:lpstr>
      <vt:lpstr>Calibri</vt:lpstr>
      <vt:lpstr>Impact</vt:lpstr>
      <vt:lpstr>Times New Roman</vt:lpstr>
      <vt:lpstr>Wingdings</vt:lpstr>
      <vt:lpstr>Office 主题​​</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cao</cp:lastModifiedBy>
  <cp:revision>796</cp:revision>
  <dcterms:created xsi:type="dcterms:W3CDTF">2014-07-22T07:42:39Z</dcterms:created>
  <dcterms:modified xsi:type="dcterms:W3CDTF">2024-09-12T04:57:47Z</dcterms:modified>
</cp:coreProperties>
</file>